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1"/>
  </p:notesMasterIdLst>
  <p:handoutMasterIdLst>
    <p:handoutMasterId r:id="rId22"/>
  </p:handoutMasterIdLst>
  <p:sldIdLst>
    <p:sldId id="468" r:id="rId2"/>
    <p:sldId id="503" r:id="rId3"/>
    <p:sldId id="499" r:id="rId4"/>
    <p:sldId id="504" r:id="rId5"/>
    <p:sldId id="502" r:id="rId6"/>
    <p:sldId id="508" r:id="rId7"/>
    <p:sldId id="509" r:id="rId8"/>
    <p:sldId id="517" r:id="rId9"/>
    <p:sldId id="514" r:id="rId10"/>
    <p:sldId id="523" r:id="rId11"/>
    <p:sldId id="524" r:id="rId12"/>
    <p:sldId id="525" r:id="rId13"/>
    <p:sldId id="526" r:id="rId14"/>
    <p:sldId id="527" r:id="rId15"/>
    <p:sldId id="528" r:id="rId16"/>
    <p:sldId id="520" r:id="rId17"/>
    <p:sldId id="519" r:id="rId18"/>
    <p:sldId id="505" r:id="rId19"/>
    <p:sldId id="264" r:id="rId20"/>
  </p:sldIdLst>
  <p:sldSz cx="12192000" cy="6858000"/>
  <p:notesSz cx="6858000" cy="91440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5EA"/>
    <a:srgbClr val="38AA00"/>
    <a:srgbClr val="766363"/>
    <a:srgbClr val="00324D"/>
    <a:srgbClr val="FF6C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304"/>
    <p:restoredTop sz="86369"/>
  </p:normalViewPr>
  <p:slideViewPr>
    <p:cSldViewPr snapToGrid="0">
      <p:cViewPr varScale="1">
        <p:scale>
          <a:sx n="66" d="100"/>
          <a:sy n="66" d="100"/>
        </p:scale>
        <p:origin x="580" y="3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notesViewPr>
    <p:cSldViewPr snapToGrid="0">
      <p:cViewPr varScale="1">
        <p:scale>
          <a:sx n="97" d="100"/>
          <a:sy n="97" d="100"/>
        </p:scale>
        <p:origin x="5336" y="20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handoutMaster" Target="handoutMasters/handoutMaster1.xml"/><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elipe Garcia" userId="7eb5a46966f243cc" providerId="LiveId" clId="{4CB88C67-7638-4720-BE0A-7661D3A68371}"/>
    <pc:docChg chg="custSel delSld modSld sldOrd">
      <pc:chgData name="Felipe Garcia" userId="7eb5a46966f243cc" providerId="LiveId" clId="{4CB88C67-7638-4720-BE0A-7661D3A68371}" dt="2025-07-09T20:31:21.707" v="45"/>
      <pc:docMkLst>
        <pc:docMk/>
      </pc:docMkLst>
      <pc:sldChg chg="modSp mod">
        <pc:chgData name="Felipe Garcia" userId="7eb5a46966f243cc" providerId="LiveId" clId="{4CB88C67-7638-4720-BE0A-7661D3A68371}" dt="2025-07-09T19:16:54.319" v="21" actId="20577"/>
        <pc:sldMkLst>
          <pc:docMk/>
          <pc:sldMk cId="2742048982" sldId="504"/>
        </pc:sldMkLst>
        <pc:spChg chg="mod">
          <ac:chgData name="Felipe Garcia" userId="7eb5a46966f243cc" providerId="LiveId" clId="{4CB88C67-7638-4720-BE0A-7661D3A68371}" dt="2025-07-09T19:16:54.319" v="21" actId="20577"/>
          <ac:spMkLst>
            <pc:docMk/>
            <pc:sldMk cId="2742048982" sldId="504"/>
            <ac:spMk id="5" creationId="{7779D7A8-BEDD-C9DB-4CEE-7225220AFBCD}"/>
          </ac:spMkLst>
        </pc:spChg>
      </pc:sldChg>
      <pc:sldChg chg="modSp mod">
        <pc:chgData name="Felipe Garcia" userId="7eb5a46966f243cc" providerId="LiveId" clId="{4CB88C67-7638-4720-BE0A-7661D3A68371}" dt="2025-07-09T19:19:57.092" v="33" actId="20577"/>
        <pc:sldMkLst>
          <pc:docMk/>
          <pc:sldMk cId="2843109265" sldId="505"/>
        </pc:sldMkLst>
        <pc:spChg chg="mod">
          <ac:chgData name="Felipe Garcia" userId="7eb5a46966f243cc" providerId="LiveId" clId="{4CB88C67-7638-4720-BE0A-7661D3A68371}" dt="2025-07-09T19:19:57.092" v="33" actId="20577"/>
          <ac:spMkLst>
            <pc:docMk/>
            <pc:sldMk cId="2843109265" sldId="505"/>
            <ac:spMk id="25" creationId="{ECCF2336-24C1-7B7D-C6B6-ECB6A1DAFDEA}"/>
          </ac:spMkLst>
        </pc:spChg>
      </pc:sldChg>
      <pc:sldChg chg="modSp ord">
        <pc:chgData name="Felipe Garcia" userId="7eb5a46966f243cc" providerId="LiveId" clId="{4CB88C67-7638-4720-BE0A-7661D3A68371}" dt="2025-07-09T20:27:25.708" v="44"/>
        <pc:sldMkLst>
          <pc:docMk/>
          <pc:sldMk cId="2937268430" sldId="517"/>
        </pc:sldMkLst>
        <pc:picChg chg="mod">
          <ac:chgData name="Felipe Garcia" userId="7eb5a46966f243cc" providerId="LiveId" clId="{4CB88C67-7638-4720-BE0A-7661D3A68371}" dt="2025-07-09T19:31:53.653" v="34"/>
          <ac:picMkLst>
            <pc:docMk/>
            <pc:sldMk cId="2937268430" sldId="517"/>
            <ac:picMk id="5" creationId="{0F92F32B-1C67-4071-BC41-F30302EF9B8A}"/>
          </ac:picMkLst>
        </pc:picChg>
      </pc:sldChg>
      <pc:sldChg chg="del">
        <pc:chgData name="Felipe Garcia" userId="7eb5a46966f243cc" providerId="LiveId" clId="{4CB88C67-7638-4720-BE0A-7661D3A68371}" dt="2025-07-09T19:16:45.713" v="0" actId="2696"/>
        <pc:sldMkLst>
          <pc:docMk/>
          <pc:sldMk cId="575712810" sldId="522"/>
        </pc:sldMkLst>
      </pc:sldChg>
      <pc:sldChg chg="addSp modSp mod">
        <pc:chgData name="Felipe Garcia" userId="7eb5a46966f243cc" providerId="LiveId" clId="{4CB88C67-7638-4720-BE0A-7661D3A68371}" dt="2025-07-09T19:32:36.468" v="35"/>
        <pc:sldMkLst>
          <pc:docMk/>
          <pc:sldMk cId="3327483053" sldId="523"/>
        </pc:sldMkLst>
        <pc:picChg chg="add mod">
          <ac:chgData name="Felipe Garcia" userId="7eb5a46966f243cc" providerId="LiveId" clId="{4CB88C67-7638-4720-BE0A-7661D3A68371}" dt="2025-07-09T19:32:36.468" v="35"/>
          <ac:picMkLst>
            <pc:docMk/>
            <pc:sldMk cId="3327483053" sldId="523"/>
            <ac:picMk id="4" creationId="{BA626C1E-0F85-4092-B17C-BCC19EF6C333}"/>
          </ac:picMkLst>
        </pc:picChg>
      </pc:sldChg>
      <pc:sldChg chg="addSp modSp mod">
        <pc:chgData name="Felipe Garcia" userId="7eb5a46966f243cc" providerId="LiveId" clId="{4CB88C67-7638-4720-BE0A-7661D3A68371}" dt="2025-07-09T20:31:21.707" v="45"/>
        <pc:sldMkLst>
          <pc:docMk/>
          <pc:sldMk cId="773337563" sldId="524"/>
        </pc:sldMkLst>
        <pc:picChg chg="add mod">
          <ac:chgData name="Felipe Garcia" userId="7eb5a46966f243cc" providerId="LiveId" clId="{4CB88C67-7638-4720-BE0A-7661D3A68371}" dt="2025-07-09T20:31:21.707" v="45"/>
          <ac:picMkLst>
            <pc:docMk/>
            <pc:sldMk cId="773337563" sldId="524"/>
            <ac:picMk id="4" creationId="{4EDFF29B-2B4C-49F6-AE2B-D6E79CF2DBDC}"/>
          </ac:picMkLst>
        </pc:picChg>
      </pc:sldChg>
      <pc:sldChg chg="addSp modSp mod">
        <pc:chgData name="Felipe Garcia" userId="7eb5a46966f243cc" providerId="LiveId" clId="{4CB88C67-7638-4720-BE0A-7661D3A68371}" dt="2025-07-09T19:32:51.781" v="36"/>
        <pc:sldMkLst>
          <pc:docMk/>
          <pc:sldMk cId="4184818231" sldId="525"/>
        </pc:sldMkLst>
        <pc:picChg chg="add mod">
          <ac:chgData name="Felipe Garcia" userId="7eb5a46966f243cc" providerId="LiveId" clId="{4CB88C67-7638-4720-BE0A-7661D3A68371}" dt="2025-07-09T19:32:51.781" v="36"/>
          <ac:picMkLst>
            <pc:docMk/>
            <pc:sldMk cId="4184818231" sldId="525"/>
            <ac:picMk id="4" creationId="{8A09D2B1-BCE6-4381-80EA-C2C9AF18232B}"/>
          </ac:picMkLst>
        </pc:picChg>
      </pc:sldChg>
      <pc:sldChg chg="modSp mod">
        <pc:chgData name="Felipe Garcia" userId="7eb5a46966f243cc" providerId="LiveId" clId="{4CB88C67-7638-4720-BE0A-7661D3A68371}" dt="2025-07-09T19:33:15.867" v="38"/>
        <pc:sldMkLst>
          <pc:docMk/>
          <pc:sldMk cId="140820505" sldId="526"/>
        </pc:sldMkLst>
        <pc:picChg chg="mod">
          <ac:chgData name="Felipe Garcia" userId="7eb5a46966f243cc" providerId="LiveId" clId="{4CB88C67-7638-4720-BE0A-7661D3A68371}" dt="2025-07-09T19:33:15.867" v="38"/>
          <ac:picMkLst>
            <pc:docMk/>
            <pc:sldMk cId="140820505" sldId="526"/>
            <ac:picMk id="7" creationId="{F6DB1F00-2099-4035-B032-26321A3BBA04}"/>
          </ac:picMkLst>
        </pc:picChg>
      </pc:sldChg>
      <pc:sldChg chg="modSp mod">
        <pc:chgData name="Felipe Garcia" userId="7eb5a46966f243cc" providerId="LiveId" clId="{4CB88C67-7638-4720-BE0A-7661D3A68371}" dt="2025-07-09T19:33:36.882" v="40"/>
        <pc:sldMkLst>
          <pc:docMk/>
          <pc:sldMk cId="3819056613" sldId="527"/>
        </pc:sldMkLst>
        <pc:picChg chg="mod">
          <ac:chgData name="Felipe Garcia" userId="7eb5a46966f243cc" providerId="LiveId" clId="{4CB88C67-7638-4720-BE0A-7661D3A68371}" dt="2025-07-09T19:33:36.882" v="40"/>
          <ac:picMkLst>
            <pc:docMk/>
            <pc:sldMk cId="3819056613" sldId="527"/>
            <ac:picMk id="4" creationId="{B67361E7-7580-44C0-A685-C77BCA6E1CDA}"/>
          </ac:picMkLst>
        </pc:picChg>
      </pc:sldChg>
      <pc:sldChg chg="modSp mod">
        <pc:chgData name="Felipe Garcia" userId="7eb5a46966f243cc" providerId="LiveId" clId="{4CB88C67-7638-4720-BE0A-7661D3A68371}" dt="2025-07-09T19:33:50.201" v="42"/>
        <pc:sldMkLst>
          <pc:docMk/>
          <pc:sldMk cId="1014561555" sldId="528"/>
        </pc:sldMkLst>
        <pc:picChg chg="mod">
          <ac:chgData name="Felipe Garcia" userId="7eb5a46966f243cc" providerId="LiveId" clId="{4CB88C67-7638-4720-BE0A-7661D3A68371}" dt="2025-07-09T19:33:50.201" v="42"/>
          <ac:picMkLst>
            <pc:docMk/>
            <pc:sldMk cId="1014561555" sldId="528"/>
            <ac:picMk id="5" creationId="{D98A43A4-C029-4D6F-80DE-83E15851C453}"/>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a:extLst>
              <a:ext uri="{FF2B5EF4-FFF2-40B4-BE49-F238E27FC236}">
                <a16:creationId xmlns:a16="http://schemas.microsoft.com/office/drawing/2014/main" id="{9999AFE6-721E-1D92-FFC0-72E02DBB97B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a:extLst>
              <a:ext uri="{FF2B5EF4-FFF2-40B4-BE49-F238E27FC236}">
                <a16:creationId xmlns:a16="http://schemas.microsoft.com/office/drawing/2014/main" id="{BA598C0A-ECF9-B897-80D5-1AE7ABA3058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8369B9F-131C-2846-AB8F-CEE154B4CAEB}" type="datetimeFigureOut">
              <a:rPr lang="es-CO" smtClean="0"/>
              <a:t>9/07/2025</a:t>
            </a:fld>
            <a:endParaRPr lang="es-CO"/>
          </a:p>
        </p:txBody>
      </p:sp>
      <p:sp>
        <p:nvSpPr>
          <p:cNvPr id="4" name="Marcador de pie de página 3">
            <a:extLst>
              <a:ext uri="{FF2B5EF4-FFF2-40B4-BE49-F238E27FC236}">
                <a16:creationId xmlns:a16="http://schemas.microsoft.com/office/drawing/2014/main" id="{788F308B-0102-A0B4-9A23-E807C735E85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5" name="Marcador de número de diapositiva 4">
            <a:extLst>
              <a:ext uri="{FF2B5EF4-FFF2-40B4-BE49-F238E27FC236}">
                <a16:creationId xmlns:a16="http://schemas.microsoft.com/office/drawing/2014/main" id="{1E7CACDD-5D14-572A-2591-609B03F1682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293070F-3F68-E043-9CC3-B53B4F22454C}" type="slidenum">
              <a:rPr lang="es-CO" smtClean="0"/>
              <a:t>‹Nº›</a:t>
            </a:fld>
            <a:endParaRPr lang="es-CO"/>
          </a:p>
        </p:txBody>
      </p:sp>
    </p:spTree>
    <p:extLst>
      <p:ext uri="{BB962C8B-B14F-4D97-AF65-F5344CB8AC3E}">
        <p14:creationId xmlns:p14="http://schemas.microsoft.com/office/powerpoint/2010/main" val="347004591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60CB96-A603-FF42-AE46-F5F75F80A67B}" type="datetimeFigureOut">
              <a:rPr lang="es-CO" smtClean="0"/>
              <a:t>9/07/2025</a:t>
            </a:fld>
            <a:endParaRPr lang="es-CO"/>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O"/>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06C58E-460D-4A4B-B0C2-1191B9D14FCB}" type="slidenum">
              <a:rPr lang="es-CO" smtClean="0"/>
              <a:t>‹Nº›</a:t>
            </a:fld>
            <a:endParaRPr lang="es-CO"/>
          </a:p>
        </p:txBody>
      </p:sp>
    </p:spTree>
    <p:extLst>
      <p:ext uri="{BB962C8B-B14F-4D97-AF65-F5344CB8AC3E}">
        <p14:creationId xmlns:p14="http://schemas.microsoft.com/office/powerpoint/2010/main" val="10213026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5"/>
          </p:nvPr>
        </p:nvSpPr>
        <p:spPr/>
        <p:txBody>
          <a:bodyPr/>
          <a:lstStyle/>
          <a:p>
            <a:fld id="{6906C58E-460D-4A4B-B0C2-1191B9D14FCB}" type="slidenum">
              <a:rPr lang="es-CO" smtClean="0"/>
              <a:t>1</a:t>
            </a:fld>
            <a:endParaRPr lang="es-CO"/>
          </a:p>
        </p:txBody>
      </p:sp>
    </p:spTree>
    <p:extLst>
      <p:ext uri="{BB962C8B-B14F-4D97-AF65-F5344CB8AC3E}">
        <p14:creationId xmlns:p14="http://schemas.microsoft.com/office/powerpoint/2010/main" val="11789272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10"/>
          </p:nvPr>
        </p:nvSpPr>
        <p:spPr/>
        <p:txBody>
          <a:bodyPr/>
          <a:lstStyle/>
          <a:p>
            <a:fld id="{6906C58E-460D-4A4B-B0C2-1191B9D14FCB}" type="slidenum">
              <a:rPr lang="es-CO" smtClean="0"/>
              <a:t>3</a:t>
            </a:fld>
            <a:endParaRPr lang="es-CO"/>
          </a:p>
        </p:txBody>
      </p:sp>
    </p:spTree>
    <p:extLst>
      <p:ext uri="{BB962C8B-B14F-4D97-AF65-F5344CB8AC3E}">
        <p14:creationId xmlns:p14="http://schemas.microsoft.com/office/powerpoint/2010/main" val="7561402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10"/>
          </p:nvPr>
        </p:nvSpPr>
        <p:spPr/>
        <p:txBody>
          <a:bodyPr/>
          <a:lstStyle/>
          <a:p>
            <a:fld id="{6906C58E-460D-4A4B-B0C2-1191B9D14FCB}" type="slidenum">
              <a:rPr lang="es-CO" smtClean="0"/>
              <a:t>6</a:t>
            </a:fld>
            <a:endParaRPr lang="es-CO"/>
          </a:p>
        </p:txBody>
      </p:sp>
    </p:spTree>
    <p:extLst>
      <p:ext uri="{BB962C8B-B14F-4D97-AF65-F5344CB8AC3E}">
        <p14:creationId xmlns:p14="http://schemas.microsoft.com/office/powerpoint/2010/main" val="35827184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6906C58E-460D-4A4B-B0C2-1191B9D14FCB}" type="slidenum">
              <a:rPr lang="es-CO" smtClean="0"/>
              <a:t>18</a:t>
            </a:fld>
            <a:endParaRPr lang="es-CO"/>
          </a:p>
        </p:txBody>
      </p:sp>
    </p:spTree>
    <p:extLst>
      <p:ext uri="{BB962C8B-B14F-4D97-AF65-F5344CB8AC3E}">
        <p14:creationId xmlns:p14="http://schemas.microsoft.com/office/powerpoint/2010/main" val="4582742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095260C-E8AD-B240-9481-5B2FE14A606C}"/>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CO"/>
          </a:p>
        </p:txBody>
      </p:sp>
      <p:sp>
        <p:nvSpPr>
          <p:cNvPr id="3" name="Subtítulo 2">
            <a:extLst>
              <a:ext uri="{FF2B5EF4-FFF2-40B4-BE49-F238E27FC236}">
                <a16:creationId xmlns:a16="http://schemas.microsoft.com/office/drawing/2014/main" id="{A8F4960B-AC04-294C-9B8A-B10830EF5F0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CO"/>
          </a:p>
        </p:txBody>
      </p:sp>
      <p:sp>
        <p:nvSpPr>
          <p:cNvPr id="4" name="Marcador de fecha 3">
            <a:extLst>
              <a:ext uri="{FF2B5EF4-FFF2-40B4-BE49-F238E27FC236}">
                <a16:creationId xmlns:a16="http://schemas.microsoft.com/office/drawing/2014/main" id="{89F720DD-BA8F-C443-A59E-F0EEAF843AB1}"/>
              </a:ext>
            </a:extLst>
          </p:cNvPr>
          <p:cNvSpPr>
            <a:spLocks noGrp="1"/>
          </p:cNvSpPr>
          <p:nvPr>
            <p:ph type="dt" sz="half" idx="10"/>
          </p:nvPr>
        </p:nvSpPr>
        <p:spPr/>
        <p:txBody>
          <a:bodyPr/>
          <a:lstStyle/>
          <a:p>
            <a:fld id="{BD986248-06F7-A441-A47A-264EBD310E11}" type="datetimeFigureOut">
              <a:rPr lang="es-CO" smtClean="0"/>
              <a:t>9/07/2025</a:t>
            </a:fld>
            <a:endParaRPr lang="es-CO"/>
          </a:p>
        </p:txBody>
      </p:sp>
      <p:sp>
        <p:nvSpPr>
          <p:cNvPr id="5" name="Marcador de pie de página 4">
            <a:extLst>
              <a:ext uri="{FF2B5EF4-FFF2-40B4-BE49-F238E27FC236}">
                <a16:creationId xmlns:a16="http://schemas.microsoft.com/office/drawing/2014/main" id="{F9A1676A-B50F-4048-B9A0-67475225D0C3}"/>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90B408DD-191C-9940-B5DC-9B04378C876B}"/>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23794502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8C07BF5-7EFA-9943-8CEE-7006AC893CB6}"/>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BEFF53FB-B16B-7444-99CF-B7533C11E26D}"/>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0C9133D3-834D-0942-99DE-29F15E8DC436}"/>
              </a:ext>
            </a:extLst>
          </p:cNvPr>
          <p:cNvSpPr>
            <a:spLocks noGrp="1"/>
          </p:cNvSpPr>
          <p:nvPr>
            <p:ph type="dt" sz="half" idx="10"/>
          </p:nvPr>
        </p:nvSpPr>
        <p:spPr/>
        <p:txBody>
          <a:bodyPr/>
          <a:lstStyle/>
          <a:p>
            <a:fld id="{BD986248-06F7-A441-A47A-264EBD310E11}" type="datetimeFigureOut">
              <a:rPr lang="es-CO" smtClean="0"/>
              <a:t>9/07/2025</a:t>
            </a:fld>
            <a:endParaRPr lang="es-CO"/>
          </a:p>
        </p:txBody>
      </p:sp>
      <p:sp>
        <p:nvSpPr>
          <p:cNvPr id="5" name="Marcador de pie de página 4">
            <a:extLst>
              <a:ext uri="{FF2B5EF4-FFF2-40B4-BE49-F238E27FC236}">
                <a16:creationId xmlns:a16="http://schemas.microsoft.com/office/drawing/2014/main" id="{5A5A02E1-CB07-7943-ACA2-6FF8387D32DF}"/>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A12BC7A9-2B5F-1841-91C8-9460E3E551A3}"/>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17114781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Encabezado de sección">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7B25968F-984F-8BF4-4FF0-2432A9923EB8}"/>
              </a:ext>
            </a:extLst>
          </p:cNvPr>
          <p:cNvPicPr>
            <a:picLocks noChangeAspect="1"/>
          </p:cNvPicPr>
          <p:nvPr userDrawn="1"/>
        </p:nvPicPr>
        <p:blipFill>
          <a:blip r:embed="rId2"/>
          <a:stretch>
            <a:fillRect/>
          </a:stretch>
        </p:blipFill>
        <p:spPr>
          <a:xfrm>
            <a:off x="11027833" y="317431"/>
            <a:ext cx="811391" cy="790587"/>
          </a:xfrm>
          <a:prstGeom prst="rect">
            <a:avLst/>
          </a:prstGeom>
        </p:spPr>
      </p:pic>
    </p:spTree>
    <p:extLst>
      <p:ext uri="{BB962C8B-B14F-4D97-AF65-F5344CB8AC3E}">
        <p14:creationId xmlns:p14="http://schemas.microsoft.com/office/powerpoint/2010/main" val="324682850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5C11DF48-6A7C-3349-8650-2AA87E5D5E66}"/>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95D61C96-3D9F-F745-A812-5EC81CEB48F4}"/>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B3F61D3C-242D-F544-9883-3EEF515CE808}"/>
              </a:ext>
            </a:extLst>
          </p:cNvPr>
          <p:cNvSpPr>
            <a:spLocks noGrp="1"/>
          </p:cNvSpPr>
          <p:nvPr>
            <p:ph type="dt" sz="half" idx="10"/>
          </p:nvPr>
        </p:nvSpPr>
        <p:spPr/>
        <p:txBody>
          <a:bodyPr/>
          <a:lstStyle/>
          <a:p>
            <a:fld id="{BD986248-06F7-A441-A47A-264EBD310E11}" type="datetimeFigureOut">
              <a:rPr lang="es-CO" smtClean="0"/>
              <a:t>9/07/2025</a:t>
            </a:fld>
            <a:endParaRPr lang="es-CO"/>
          </a:p>
        </p:txBody>
      </p:sp>
      <p:sp>
        <p:nvSpPr>
          <p:cNvPr id="5" name="Marcador de pie de página 4">
            <a:extLst>
              <a:ext uri="{FF2B5EF4-FFF2-40B4-BE49-F238E27FC236}">
                <a16:creationId xmlns:a16="http://schemas.microsoft.com/office/drawing/2014/main" id="{CCAB2518-6961-A143-A5EE-C5606EBA4863}"/>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586FEAD3-1533-7A45-8011-C0C84A1DCD46}"/>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338162162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Encabezado de sección">
    <p:spTree>
      <p:nvGrpSpPr>
        <p:cNvPr id="1" name=""/>
        <p:cNvGrpSpPr/>
        <p:nvPr/>
      </p:nvGrpSpPr>
      <p:grpSpPr>
        <a:xfrm>
          <a:off x="0" y="0"/>
          <a:ext cx="0" cy="0"/>
          <a:chOff x="0" y="0"/>
          <a:chExt cx="0" cy="0"/>
        </a:xfrm>
      </p:grpSpPr>
      <p:pic>
        <p:nvPicPr>
          <p:cNvPr id="6" name="Imagen 5" descr="Patrón de fondo&#10;&#10;Descripción generada automáticamente">
            <a:extLst>
              <a:ext uri="{FF2B5EF4-FFF2-40B4-BE49-F238E27FC236}">
                <a16:creationId xmlns:a16="http://schemas.microsoft.com/office/drawing/2014/main" id="{EDE1298D-A4F7-F1E4-F1B3-3D2F5117E046}"/>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4" name="Imagen 3">
            <a:extLst>
              <a:ext uri="{FF2B5EF4-FFF2-40B4-BE49-F238E27FC236}">
                <a16:creationId xmlns:a16="http://schemas.microsoft.com/office/drawing/2014/main" id="{69B39820-C822-5D71-439D-76D8E95C16E9}"/>
              </a:ext>
            </a:extLst>
          </p:cNvPr>
          <p:cNvPicPr>
            <a:picLocks noChangeAspect="1"/>
          </p:cNvPicPr>
          <p:nvPr userDrawn="1"/>
        </p:nvPicPr>
        <p:blipFill>
          <a:blip r:embed="rId3"/>
          <a:stretch>
            <a:fillRect/>
          </a:stretch>
        </p:blipFill>
        <p:spPr>
          <a:xfrm>
            <a:off x="11054859" y="303050"/>
            <a:ext cx="855785" cy="833982"/>
          </a:xfrm>
          <a:prstGeom prst="rect">
            <a:avLst/>
          </a:prstGeom>
        </p:spPr>
      </p:pic>
    </p:spTree>
    <p:extLst>
      <p:ext uri="{BB962C8B-B14F-4D97-AF65-F5344CB8AC3E}">
        <p14:creationId xmlns:p14="http://schemas.microsoft.com/office/powerpoint/2010/main" val="337036038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iseño personalizad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0CE09D5-8681-04F4-0AD1-7206C3FF51F4}"/>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fecha 2">
            <a:extLst>
              <a:ext uri="{FF2B5EF4-FFF2-40B4-BE49-F238E27FC236}">
                <a16:creationId xmlns:a16="http://schemas.microsoft.com/office/drawing/2014/main" id="{8EB62C8D-42BE-8DF8-DDA7-6DDCB2389C42}"/>
              </a:ext>
            </a:extLst>
          </p:cNvPr>
          <p:cNvSpPr>
            <a:spLocks noGrp="1"/>
          </p:cNvSpPr>
          <p:nvPr>
            <p:ph type="dt" sz="half" idx="10"/>
          </p:nvPr>
        </p:nvSpPr>
        <p:spPr/>
        <p:txBody>
          <a:bodyPr/>
          <a:lstStyle/>
          <a:p>
            <a:fld id="{BD986248-06F7-A441-A47A-264EBD310E11}" type="datetimeFigureOut">
              <a:rPr lang="es-CO" smtClean="0"/>
              <a:t>9/07/2025</a:t>
            </a:fld>
            <a:endParaRPr lang="es-CO"/>
          </a:p>
        </p:txBody>
      </p:sp>
      <p:sp>
        <p:nvSpPr>
          <p:cNvPr id="4" name="Marcador de pie de página 3">
            <a:extLst>
              <a:ext uri="{FF2B5EF4-FFF2-40B4-BE49-F238E27FC236}">
                <a16:creationId xmlns:a16="http://schemas.microsoft.com/office/drawing/2014/main" id="{19F9D5C3-AD35-C818-D069-AB2D8EBBEEF8}"/>
              </a:ext>
            </a:extLst>
          </p:cNvPr>
          <p:cNvSpPr>
            <a:spLocks noGrp="1"/>
          </p:cNvSpPr>
          <p:nvPr>
            <p:ph type="ftr" sz="quarter" idx="11"/>
          </p:nvPr>
        </p:nvSpPr>
        <p:spPr/>
        <p:txBody>
          <a:bodyPr/>
          <a:lstStyle/>
          <a:p>
            <a:endParaRPr lang="es-CO"/>
          </a:p>
        </p:txBody>
      </p:sp>
      <p:sp>
        <p:nvSpPr>
          <p:cNvPr id="5" name="Marcador de número de diapositiva 4">
            <a:extLst>
              <a:ext uri="{FF2B5EF4-FFF2-40B4-BE49-F238E27FC236}">
                <a16:creationId xmlns:a16="http://schemas.microsoft.com/office/drawing/2014/main" id="{E106A169-E84D-2DE1-E7CC-7058F9C00ADE}"/>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314565984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Diapositiva de título">
    <p:spTree>
      <p:nvGrpSpPr>
        <p:cNvPr id="1" name=""/>
        <p:cNvGrpSpPr/>
        <p:nvPr/>
      </p:nvGrpSpPr>
      <p:grpSpPr>
        <a:xfrm>
          <a:off x="0" y="0"/>
          <a:ext cx="0" cy="0"/>
          <a:chOff x="0" y="0"/>
          <a:chExt cx="0" cy="0"/>
        </a:xfrm>
      </p:grpSpPr>
      <p:pic>
        <p:nvPicPr>
          <p:cNvPr id="3" name="Imagen 2" descr="Interfaz de usuario gráfica, Texto, Aplicación&#10;&#10;Descripción generada automáticamente">
            <a:extLst>
              <a:ext uri="{FF2B5EF4-FFF2-40B4-BE49-F238E27FC236}">
                <a16:creationId xmlns:a16="http://schemas.microsoft.com/office/drawing/2014/main" id="{7DFF890D-F3AC-9928-32A3-F179DB21A0E8}"/>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5849469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7817F6C-CDBB-234C-B00B-255C60E54836}"/>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29743F10-0075-0F47-A0C2-0071CB2B3840}"/>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3AB4C6E2-1F45-C54F-A384-6BA60BB5E5E7}"/>
              </a:ext>
            </a:extLst>
          </p:cNvPr>
          <p:cNvSpPr>
            <a:spLocks noGrp="1"/>
          </p:cNvSpPr>
          <p:nvPr>
            <p:ph type="dt" sz="half" idx="10"/>
          </p:nvPr>
        </p:nvSpPr>
        <p:spPr/>
        <p:txBody>
          <a:bodyPr/>
          <a:lstStyle/>
          <a:p>
            <a:fld id="{BD986248-06F7-A441-A47A-264EBD310E11}" type="datetimeFigureOut">
              <a:rPr lang="es-CO" smtClean="0"/>
              <a:t>9/07/2025</a:t>
            </a:fld>
            <a:endParaRPr lang="es-CO"/>
          </a:p>
        </p:txBody>
      </p:sp>
      <p:sp>
        <p:nvSpPr>
          <p:cNvPr id="5" name="Marcador de pie de página 4">
            <a:extLst>
              <a:ext uri="{FF2B5EF4-FFF2-40B4-BE49-F238E27FC236}">
                <a16:creationId xmlns:a16="http://schemas.microsoft.com/office/drawing/2014/main" id="{EF44B0E8-9C87-6C41-96F5-6419B5000575}"/>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2DD08979-815A-D443-B424-FB031F975D72}"/>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16422036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B4B3E04-413C-394A-94BD-6FD1D56E17FC}"/>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D2E8DEAC-948A-0F4A-9098-1EA5A30BE36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BF0E9B39-9659-7747-851C-17A0C73C8B12}"/>
              </a:ext>
            </a:extLst>
          </p:cNvPr>
          <p:cNvSpPr>
            <a:spLocks noGrp="1"/>
          </p:cNvSpPr>
          <p:nvPr>
            <p:ph type="dt" sz="half" idx="10"/>
          </p:nvPr>
        </p:nvSpPr>
        <p:spPr/>
        <p:txBody>
          <a:bodyPr/>
          <a:lstStyle/>
          <a:p>
            <a:fld id="{BD986248-06F7-A441-A47A-264EBD310E11}" type="datetimeFigureOut">
              <a:rPr lang="es-CO" smtClean="0"/>
              <a:t>9/07/2025</a:t>
            </a:fld>
            <a:endParaRPr lang="es-CO"/>
          </a:p>
        </p:txBody>
      </p:sp>
      <p:sp>
        <p:nvSpPr>
          <p:cNvPr id="5" name="Marcador de pie de página 4">
            <a:extLst>
              <a:ext uri="{FF2B5EF4-FFF2-40B4-BE49-F238E27FC236}">
                <a16:creationId xmlns:a16="http://schemas.microsoft.com/office/drawing/2014/main" id="{5990AE33-28EE-274E-8E15-02A1474831B8}"/>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4EA1D99B-0619-1847-8509-03589920E86F}"/>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11303769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F0119BB-39AA-4B48-BB60-3EE344FF24B4}"/>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58E8365F-8201-9D4B-85A4-E53E8819A86D}"/>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contenido 3">
            <a:extLst>
              <a:ext uri="{FF2B5EF4-FFF2-40B4-BE49-F238E27FC236}">
                <a16:creationId xmlns:a16="http://schemas.microsoft.com/office/drawing/2014/main" id="{C674364B-4945-0A4D-A279-35519E3F46DE}"/>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fecha 4">
            <a:extLst>
              <a:ext uri="{FF2B5EF4-FFF2-40B4-BE49-F238E27FC236}">
                <a16:creationId xmlns:a16="http://schemas.microsoft.com/office/drawing/2014/main" id="{2868BFB1-0C38-A141-AB7B-22CD10FF3F3D}"/>
              </a:ext>
            </a:extLst>
          </p:cNvPr>
          <p:cNvSpPr>
            <a:spLocks noGrp="1"/>
          </p:cNvSpPr>
          <p:nvPr>
            <p:ph type="dt" sz="half" idx="10"/>
          </p:nvPr>
        </p:nvSpPr>
        <p:spPr/>
        <p:txBody>
          <a:bodyPr/>
          <a:lstStyle/>
          <a:p>
            <a:fld id="{BD986248-06F7-A441-A47A-264EBD310E11}" type="datetimeFigureOut">
              <a:rPr lang="es-CO" smtClean="0"/>
              <a:t>9/07/2025</a:t>
            </a:fld>
            <a:endParaRPr lang="es-CO"/>
          </a:p>
        </p:txBody>
      </p:sp>
      <p:sp>
        <p:nvSpPr>
          <p:cNvPr id="6" name="Marcador de pie de página 5">
            <a:extLst>
              <a:ext uri="{FF2B5EF4-FFF2-40B4-BE49-F238E27FC236}">
                <a16:creationId xmlns:a16="http://schemas.microsoft.com/office/drawing/2014/main" id="{9FF6516E-C104-3E4A-BC0F-DC137BD98C42}"/>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F2C08597-16B2-3B42-B59A-8815DD747357}"/>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21425473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B44272C-3F8B-AF4A-82BE-E5BE9107D7B0}"/>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44B8DA00-E62A-A54E-BC50-AEBAAF25160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36E9F7D8-1A62-544F-A4E2-23A591854BA4}"/>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texto 4">
            <a:extLst>
              <a:ext uri="{FF2B5EF4-FFF2-40B4-BE49-F238E27FC236}">
                <a16:creationId xmlns:a16="http://schemas.microsoft.com/office/drawing/2014/main" id="{21895FC1-5F27-B640-81B9-33366BECB58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400D0329-F1AE-FE44-A7B4-B16B429A0C9A}"/>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7" name="Marcador de fecha 6">
            <a:extLst>
              <a:ext uri="{FF2B5EF4-FFF2-40B4-BE49-F238E27FC236}">
                <a16:creationId xmlns:a16="http://schemas.microsoft.com/office/drawing/2014/main" id="{5A80CE19-B065-6E4F-A207-999BBF94CA15}"/>
              </a:ext>
            </a:extLst>
          </p:cNvPr>
          <p:cNvSpPr>
            <a:spLocks noGrp="1"/>
          </p:cNvSpPr>
          <p:nvPr>
            <p:ph type="dt" sz="half" idx="10"/>
          </p:nvPr>
        </p:nvSpPr>
        <p:spPr/>
        <p:txBody>
          <a:bodyPr/>
          <a:lstStyle/>
          <a:p>
            <a:fld id="{BD986248-06F7-A441-A47A-264EBD310E11}" type="datetimeFigureOut">
              <a:rPr lang="es-CO" smtClean="0"/>
              <a:t>9/07/2025</a:t>
            </a:fld>
            <a:endParaRPr lang="es-CO"/>
          </a:p>
        </p:txBody>
      </p:sp>
      <p:sp>
        <p:nvSpPr>
          <p:cNvPr id="8" name="Marcador de pie de página 7">
            <a:extLst>
              <a:ext uri="{FF2B5EF4-FFF2-40B4-BE49-F238E27FC236}">
                <a16:creationId xmlns:a16="http://schemas.microsoft.com/office/drawing/2014/main" id="{299C46BF-4920-E443-B109-668969C5EB88}"/>
              </a:ext>
            </a:extLst>
          </p:cNvPr>
          <p:cNvSpPr>
            <a:spLocks noGrp="1"/>
          </p:cNvSpPr>
          <p:nvPr>
            <p:ph type="ftr" sz="quarter" idx="11"/>
          </p:nvPr>
        </p:nvSpPr>
        <p:spPr/>
        <p:txBody>
          <a:bodyPr/>
          <a:lstStyle/>
          <a:p>
            <a:endParaRPr lang="es-CO"/>
          </a:p>
        </p:txBody>
      </p:sp>
      <p:sp>
        <p:nvSpPr>
          <p:cNvPr id="9" name="Marcador de número de diapositiva 8">
            <a:extLst>
              <a:ext uri="{FF2B5EF4-FFF2-40B4-BE49-F238E27FC236}">
                <a16:creationId xmlns:a16="http://schemas.microsoft.com/office/drawing/2014/main" id="{9C417FDA-D0D0-AD4C-9F49-6FFEC4BC64C3}"/>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2169540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4C92FB5-1F0C-DE4B-8A05-DE0792814E4F}"/>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fecha 2">
            <a:extLst>
              <a:ext uri="{FF2B5EF4-FFF2-40B4-BE49-F238E27FC236}">
                <a16:creationId xmlns:a16="http://schemas.microsoft.com/office/drawing/2014/main" id="{5AF7F14C-AA7D-3049-A400-4AC6EED53745}"/>
              </a:ext>
            </a:extLst>
          </p:cNvPr>
          <p:cNvSpPr>
            <a:spLocks noGrp="1"/>
          </p:cNvSpPr>
          <p:nvPr>
            <p:ph type="dt" sz="half" idx="10"/>
          </p:nvPr>
        </p:nvSpPr>
        <p:spPr/>
        <p:txBody>
          <a:bodyPr/>
          <a:lstStyle/>
          <a:p>
            <a:fld id="{BD986248-06F7-A441-A47A-264EBD310E11}" type="datetimeFigureOut">
              <a:rPr lang="es-CO" smtClean="0"/>
              <a:t>9/07/2025</a:t>
            </a:fld>
            <a:endParaRPr lang="es-CO"/>
          </a:p>
        </p:txBody>
      </p:sp>
      <p:sp>
        <p:nvSpPr>
          <p:cNvPr id="4" name="Marcador de pie de página 3">
            <a:extLst>
              <a:ext uri="{FF2B5EF4-FFF2-40B4-BE49-F238E27FC236}">
                <a16:creationId xmlns:a16="http://schemas.microsoft.com/office/drawing/2014/main" id="{E746EF7E-3912-BF43-BEB6-49819D4EEF21}"/>
              </a:ext>
            </a:extLst>
          </p:cNvPr>
          <p:cNvSpPr>
            <a:spLocks noGrp="1"/>
          </p:cNvSpPr>
          <p:nvPr>
            <p:ph type="ftr" sz="quarter" idx="11"/>
          </p:nvPr>
        </p:nvSpPr>
        <p:spPr/>
        <p:txBody>
          <a:bodyPr/>
          <a:lstStyle/>
          <a:p>
            <a:endParaRPr lang="es-CO"/>
          </a:p>
        </p:txBody>
      </p:sp>
      <p:sp>
        <p:nvSpPr>
          <p:cNvPr id="5" name="Marcador de número de diapositiva 4">
            <a:extLst>
              <a:ext uri="{FF2B5EF4-FFF2-40B4-BE49-F238E27FC236}">
                <a16:creationId xmlns:a16="http://schemas.microsoft.com/office/drawing/2014/main" id="{9BD767C9-209C-E54C-90E7-5176E4464B89}"/>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18228511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77E92712-14E7-954C-8C23-33CD3DBD715B}"/>
              </a:ext>
            </a:extLst>
          </p:cNvPr>
          <p:cNvSpPr>
            <a:spLocks noGrp="1"/>
          </p:cNvSpPr>
          <p:nvPr>
            <p:ph type="dt" sz="half" idx="10"/>
          </p:nvPr>
        </p:nvSpPr>
        <p:spPr/>
        <p:txBody>
          <a:bodyPr/>
          <a:lstStyle/>
          <a:p>
            <a:fld id="{BD986248-06F7-A441-A47A-264EBD310E11}" type="datetimeFigureOut">
              <a:rPr lang="es-CO" smtClean="0"/>
              <a:t>9/07/2025</a:t>
            </a:fld>
            <a:endParaRPr lang="es-CO"/>
          </a:p>
        </p:txBody>
      </p:sp>
      <p:sp>
        <p:nvSpPr>
          <p:cNvPr id="3" name="Marcador de pie de página 2">
            <a:extLst>
              <a:ext uri="{FF2B5EF4-FFF2-40B4-BE49-F238E27FC236}">
                <a16:creationId xmlns:a16="http://schemas.microsoft.com/office/drawing/2014/main" id="{FD7BCE5F-F417-1247-9F26-F4B713468517}"/>
              </a:ext>
            </a:extLst>
          </p:cNvPr>
          <p:cNvSpPr>
            <a:spLocks noGrp="1"/>
          </p:cNvSpPr>
          <p:nvPr>
            <p:ph type="ftr" sz="quarter" idx="11"/>
          </p:nvPr>
        </p:nvSpPr>
        <p:spPr/>
        <p:txBody>
          <a:bodyPr/>
          <a:lstStyle/>
          <a:p>
            <a:endParaRPr lang="es-CO"/>
          </a:p>
        </p:txBody>
      </p:sp>
      <p:sp>
        <p:nvSpPr>
          <p:cNvPr id="4" name="Marcador de número de diapositiva 3">
            <a:extLst>
              <a:ext uri="{FF2B5EF4-FFF2-40B4-BE49-F238E27FC236}">
                <a16:creationId xmlns:a16="http://schemas.microsoft.com/office/drawing/2014/main" id="{20B4FC7D-A6BA-0840-87AD-C71B1896B98D}"/>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25416207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CF2BE35-F0B5-DA4A-BE9E-AACFF26FF183}"/>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8E62C38B-5384-914E-829A-352266F70B9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texto 3">
            <a:extLst>
              <a:ext uri="{FF2B5EF4-FFF2-40B4-BE49-F238E27FC236}">
                <a16:creationId xmlns:a16="http://schemas.microsoft.com/office/drawing/2014/main" id="{A79E434B-6E01-8148-AB00-051DDD4020A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6E3E8B8D-7A8A-794B-83A8-6920142BBBD1}"/>
              </a:ext>
            </a:extLst>
          </p:cNvPr>
          <p:cNvSpPr>
            <a:spLocks noGrp="1"/>
          </p:cNvSpPr>
          <p:nvPr>
            <p:ph type="dt" sz="half" idx="10"/>
          </p:nvPr>
        </p:nvSpPr>
        <p:spPr/>
        <p:txBody>
          <a:bodyPr/>
          <a:lstStyle/>
          <a:p>
            <a:fld id="{BD986248-06F7-A441-A47A-264EBD310E11}" type="datetimeFigureOut">
              <a:rPr lang="es-CO" smtClean="0"/>
              <a:t>9/07/2025</a:t>
            </a:fld>
            <a:endParaRPr lang="es-CO"/>
          </a:p>
        </p:txBody>
      </p:sp>
      <p:sp>
        <p:nvSpPr>
          <p:cNvPr id="6" name="Marcador de pie de página 5">
            <a:extLst>
              <a:ext uri="{FF2B5EF4-FFF2-40B4-BE49-F238E27FC236}">
                <a16:creationId xmlns:a16="http://schemas.microsoft.com/office/drawing/2014/main" id="{582F34C9-1A26-0B41-8AE3-21E599CC561A}"/>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782100B2-B969-0340-BEE2-F5FE05353DFA}"/>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3697146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BADFDE3-8BDA-6F45-A442-3C2913AE5268}"/>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posición de imagen 2">
            <a:extLst>
              <a:ext uri="{FF2B5EF4-FFF2-40B4-BE49-F238E27FC236}">
                <a16:creationId xmlns:a16="http://schemas.microsoft.com/office/drawing/2014/main" id="{C08B3433-597C-7E43-A088-A50E4434313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O"/>
          </a:p>
        </p:txBody>
      </p:sp>
      <p:sp>
        <p:nvSpPr>
          <p:cNvPr id="4" name="Marcador de texto 3">
            <a:extLst>
              <a:ext uri="{FF2B5EF4-FFF2-40B4-BE49-F238E27FC236}">
                <a16:creationId xmlns:a16="http://schemas.microsoft.com/office/drawing/2014/main" id="{A20DB791-C948-D149-A74A-0C0DFCA0B4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1145138C-C370-6E42-902A-0DD2F4F614AE}"/>
              </a:ext>
            </a:extLst>
          </p:cNvPr>
          <p:cNvSpPr>
            <a:spLocks noGrp="1"/>
          </p:cNvSpPr>
          <p:nvPr>
            <p:ph type="dt" sz="half" idx="10"/>
          </p:nvPr>
        </p:nvSpPr>
        <p:spPr/>
        <p:txBody>
          <a:bodyPr/>
          <a:lstStyle/>
          <a:p>
            <a:fld id="{BD986248-06F7-A441-A47A-264EBD310E11}" type="datetimeFigureOut">
              <a:rPr lang="es-CO" smtClean="0"/>
              <a:t>9/07/2025</a:t>
            </a:fld>
            <a:endParaRPr lang="es-CO"/>
          </a:p>
        </p:txBody>
      </p:sp>
      <p:sp>
        <p:nvSpPr>
          <p:cNvPr id="6" name="Marcador de pie de página 5">
            <a:extLst>
              <a:ext uri="{FF2B5EF4-FFF2-40B4-BE49-F238E27FC236}">
                <a16:creationId xmlns:a16="http://schemas.microsoft.com/office/drawing/2014/main" id="{9A61561C-CA9F-0943-8A3E-60233368C60D}"/>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67B72CA4-FB9F-FB4B-8159-119C3846C3CB}"/>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10695029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C6EFFBE1-33C9-1D48-A916-7535B68EC67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F778E02A-26CF-6C46-A280-67C4AA05513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6CE7CDF9-2DDE-C04D-A9B9-78F138A1C3D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D986248-06F7-A441-A47A-264EBD310E11}" type="datetimeFigureOut">
              <a:rPr lang="es-CO" smtClean="0"/>
              <a:t>9/07/2025</a:t>
            </a:fld>
            <a:endParaRPr lang="es-CO"/>
          </a:p>
        </p:txBody>
      </p:sp>
      <p:sp>
        <p:nvSpPr>
          <p:cNvPr id="5" name="Marcador de pie de página 4">
            <a:extLst>
              <a:ext uri="{FF2B5EF4-FFF2-40B4-BE49-F238E27FC236}">
                <a16:creationId xmlns:a16="http://schemas.microsoft.com/office/drawing/2014/main" id="{767570B4-267C-034E-B58B-04C03C9E552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O"/>
          </a:p>
        </p:txBody>
      </p:sp>
      <p:sp>
        <p:nvSpPr>
          <p:cNvPr id="6" name="Marcador de número de diapositiva 5">
            <a:extLst>
              <a:ext uri="{FF2B5EF4-FFF2-40B4-BE49-F238E27FC236}">
                <a16:creationId xmlns:a16="http://schemas.microsoft.com/office/drawing/2014/main" id="{5041693D-7DB1-1144-97E3-85753EC9A0C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15DF6-230E-2E43-B847-68755106EC6D}" type="slidenum">
              <a:rPr lang="es-CO" smtClean="0"/>
              <a:t>‹Nº›</a:t>
            </a:fld>
            <a:endParaRPr lang="es-CO"/>
          </a:p>
        </p:txBody>
      </p:sp>
    </p:spTree>
    <p:extLst>
      <p:ext uri="{BB962C8B-B14F-4D97-AF65-F5344CB8AC3E}">
        <p14:creationId xmlns:p14="http://schemas.microsoft.com/office/powerpoint/2010/main" val="30626094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62" r:id="rId11"/>
    <p:sldLayoutId id="2147483659" r:id="rId12"/>
    <p:sldLayoutId id="2147483663" r:id="rId13"/>
    <p:sldLayoutId id="2147483675" r:id="rId14"/>
    <p:sldLayoutId id="2147483673"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5.xml"/><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FGFERNAN/TaskMasterPro/blob/main/docs/trim05/03_Planes/Plan%20de%20Respaldo%20-%20%20TaskMaster%20Pro.docx.pdf" TargetMode="External"/><Relationship Id="rId2" Type="http://schemas.openxmlformats.org/officeDocument/2006/relationships/image" Target="../media/image12.jpg"/><Relationship Id="rId1" Type="http://schemas.openxmlformats.org/officeDocument/2006/relationships/slideLayout" Target="../slideLayouts/slideLayout14.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FGFERNAN/TaskMasterPro/blob/main/docs/trim05/03_Planes/Plan%20de%20Migracion%20-%20TaskMaster%20Pro.docx.pdf" TargetMode="External"/><Relationship Id="rId2" Type="http://schemas.openxmlformats.org/officeDocument/2006/relationships/image" Target="../media/image12.jpg"/><Relationship Id="rId1" Type="http://schemas.openxmlformats.org/officeDocument/2006/relationships/slideLayout" Target="../slideLayouts/slideLayout14.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FGFERNAN/TaskMasterPro/blob/main/docs/trim05/03_Planes/Plan%20de%20Capacitacion%20-%20TaskMaster%20Pro.docx.pdf" TargetMode="External"/><Relationship Id="rId2" Type="http://schemas.openxmlformats.org/officeDocument/2006/relationships/image" Target="../media/image12.jpg"/><Relationship Id="rId1" Type="http://schemas.openxmlformats.org/officeDocument/2006/relationships/slideLayout" Target="../slideLayouts/slideLayout14.xml"/><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FGFERNAN/TaskMasterPro/blob/main/docs/trim05/04_Manuales/Manual%20de%20Instalaci%C3%B3n%20-%20TaskMaster%20Pro.docx.pdf" TargetMode="External"/><Relationship Id="rId2" Type="http://schemas.openxmlformats.org/officeDocument/2006/relationships/image" Target="../media/image12.jpg"/><Relationship Id="rId1" Type="http://schemas.openxmlformats.org/officeDocument/2006/relationships/slideLayout" Target="../slideLayouts/slideLayout14.xml"/><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FGFERNAN/TaskMasterPro/blob/main/docs/trim05/04_Manuales/Manual%20Tecnico%20-%20TaskMaster%20Pro.docx.pdf" TargetMode="External"/><Relationship Id="rId2" Type="http://schemas.openxmlformats.org/officeDocument/2006/relationships/image" Target="../media/image12.jpg"/><Relationship Id="rId1" Type="http://schemas.openxmlformats.org/officeDocument/2006/relationships/slideLayout" Target="../slideLayouts/slideLayout14.xml"/><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FGFERNAN/TaskMasterPro/blob/main/docs/trim05/04_Manuales/Manual%20de%20Usuario%20-%20TaskMaster%20Pro.docx.pdf" TargetMode="External"/><Relationship Id="rId2" Type="http://schemas.openxmlformats.org/officeDocument/2006/relationships/image" Target="../media/image12.jpg"/><Relationship Id="rId1" Type="http://schemas.openxmlformats.org/officeDocument/2006/relationships/slideLayout" Target="../slideLayouts/slideLayout14.xml"/><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hyperlink" Target="https://l0n9v870-8080.use2.devtunnels.ms/" TargetMode="External"/><Relationship Id="rId2" Type="http://schemas.openxmlformats.org/officeDocument/2006/relationships/image" Target="../media/image12.jpg"/><Relationship Id="rId1" Type="http://schemas.openxmlformats.org/officeDocument/2006/relationships/slideLayout" Target="../slideLayouts/slideLayout14.xml"/><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hyperlink" Target="https://github.com/FGFERNAN/TaskMasterPro/tree/main" TargetMode="External"/><Relationship Id="rId2" Type="http://schemas.openxmlformats.org/officeDocument/2006/relationships/image" Target="../media/image12.jpg"/><Relationship Id="rId1" Type="http://schemas.openxmlformats.org/officeDocument/2006/relationships/slideLayout" Target="../slideLayouts/slideLayout14.xml"/><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13" Type="http://schemas.openxmlformats.org/officeDocument/2006/relationships/hyperlink" Target="https://github.com/FGFERNAN/TaskMasterPro/blob/main/trim02/02_diagrama_de_clases/Diagrama%20de%20Clases%20Proyecto.pdf" TargetMode="External"/><Relationship Id="rId18" Type="http://schemas.openxmlformats.org/officeDocument/2006/relationships/hyperlink" Target="https://github.com/FGFERNAN/TaskMasterPro/tree/main/trim03/02_base_de_datos" TargetMode="External"/><Relationship Id="rId26" Type="http://schemas.openxmlformats.org/officeDocument/2006/relationships/hyperlink" Target="http://localhost:4000/api-docs" TargetMode="External"/><Relationship Id="rId3" Type="http://schemas.openxmlformats.org/officeDocument/2006/relationships/hyperlink" Target="https://github.com/FGFERNAN/TaskMasterPro/blob/main/trim01/01_componente_metodologico/Presentaci%C3%B3n%20del%20Proyecto.pptx" TargetMode="External"/><Relationship Id="rId21" Type="http://schemas.openxmlformats.org/officeDocument/2006/relationships/hyperlink" Target="https://github.com/FGFERNAN/TaskMasterPro/tree/main/trim03/03_prototipo_funcional/TaskMaster_Pro/frontend" TargetMode="External"/><Relationship Id="rId34" Type="http://schemas.openxmlformats.org/officeDocument/2006/relationships/hyperlink" Target="https://github.com/FGFERNAN/TaskMasterPro/tree/main" TargetMode="External"/><Relationship Id="rId7" Type="http://schemas.openxmlformats.org/officeDocument/2006/relationships/hyperlink" Target="https://github.com/FGFERNAN/TaskMasterPro/blob/main/trim01/05_casos_de_uso/TaskMaster_Pro.pdf" TargetMode="External"/><Relationship Id="rId12" Type="http://schemas.openxmlformats.org/officeDocument/2006/relationships/hyperlink" Target="https://github.com/FGFERNAN/TaskMasterPro/blob/main/trim02/01_ficha_tecnica/Presupuesto%20General.xlsx" TargetMode="External"/><Relationship Id="rId17" Type="http://schemas.openxmlformats.org/officeDocument/2006/relationships/hyperlink" Target="https://github.com/FGFERNAN/TaskMasterPro/blob/main/trim03/01_planificacion_de_un_proyecto_de_software/IEEE830%20(Planificaci%C3%B3n%20de%20un%20Proyecto%20de%20Software).pdf" TargetMode="External"/><Relationship Id="rId25" Type="http://schemas.openxmlformats.org/officeDocument/2006/relationships/hyperlink" Target="https://github.com/FGFERNAN/TaskMasterPro/tree/main/docs/trim04/02_Front_End_Movil/proyecto_movil/TaskMaster_Pro" TargetMode="External"/><Relationship Id="rId33" Type="http://schemas.openxmlformats.org/officeDocument/2006/relationships/hyperlink" Target="https://github.com/FGFERNAN/TaskMasterPro/tree/main/docs/trim05/05_Despliegue" TargetMode="External"/><Relationship Id="rId2" Type="http://schemas.openxmlformats.org/officeDocument/2006/relationships/notesSlide" Target="../notesSlides/notesSlide4.xml"/><Relationship Id="rId16" Type="http://schemas.openxmlformats.org/officeDocument/2006/relationships/hyperlink" Target="https://github.com/FGFERNAN/TaskMasterPro/blob/main/trim01/01_componente_metodologico/Presentaci%C3%B3n%20del%20Proyecto%20III%20Trimestre.pdf" TargetMode="External"/><Relationship Id="rId20" Type="http://schemas.openxmlformats.org/officeDocument/2006/relationships/hyperlink" Target="https://github.com/FGFERNAN/TaskMasterPro/tree/main/trim03/03_prototipo_funcional/TaskMaster_Pro/backend" TargetMode="External"/><Relationship Id="rId29" Type="http://schemas.openxmlformats.org/officeDocument/2006/relationships/hyperlink" Target="https://github.com/FGFERNAN/TaskMasterPro/tree/main/docs/trim05/01_Codificacion/TaskMaster_Pro" TargetMode="External"/><Relationship Id="rId1" Type="http://schemas.openxmlformats.org/officeDocument/2006/relationships/slideLayout" Target="../slideLayouts/slideLayout14.xml"/><Relationship Id="rId6" Type="http://schemas.openxmlformats.org/officeDocument/2006/relationships/hyperlink" Target="https://github.com/FGFERNAN/TaskMasterPro/blob/main/trim01/04_requisitos_funcionales_y_no_funcionales/Historias%20Usuario.xlsx" TargetMode="External"/><Relationship Id="rId11" Type="http://schemas.openxmlformats.org/officeDocument/2006/relationships/hyperlink" Target="https://github.com/FGFERNAN/TaskMasterPro/blob/main/trim02/01_ficha_tecnica/Requerimientos%20de%20Software%20y%20Hardware.xlsx" TargetMode="External"/><Relationship Id="rId24" Type="http://schemas.openxmlformats.org/officeDocument/2006/relationships/hyperlink" Target="https://github.com/FGFERNAN/TaskMasterPro/tree/main/docs/trim04/01_Front_End_Web_Consumo_API_REST/TaskMaster_Pro" TargetMode="External"/><Relationship Id="rId32" Type="http://schemas.openxmlformats.org/officeDocument/2006/relationships/hyperlink" Target="https://github.com/FGFERNAN/TaskMasterPro/tree/main/docs/trim05/04_Manuales" TargetMode="External"/><Relationship Id="rId5" Type="http://schemas.openxmlformats.org/officeDocument/2006/relationships/hyperlink" Target="https://github.com/FGFERNAN/TaskMasterPro/blob/main/trim01/02_mapa_procesos/BPMN%20Proyecto%20(Gestion%20de%20proyectos%20y%20actividades).jpg" TargetMode="External"/><Relationship Id="rId15" Type="http://schemas.openxmlformats.org/officeDocument/2006/relationships/hyperlink" Target="https://github.com/FGFERNAN/TaskMasterPro/tree/main/trim02/07_prototipo_navegable/Prototipo_TaskMaster_Pro" TargetMode="External"/><Relationship Id="rId23" Type="http://schemas.openxmlformats.org/officeDocument/2006/relationships/hyperlink" Target="https://github.com/FGFERNAN/TaskMasterPro/blob/main/docs/trim01/01_componente_metodologico/Presentaci%C3%B3n%20del%20Proyecto%20IV%20Trimestre.pdf" TargetMode="External"/><Relationship Id="rId28" Type="http://schemas.openxmlformats.org/officeDocument/2006/relationships/hyperlink" Target="https://fgfernan2508s-team.monday.com/docs/8632698681" TargetMode="External"/><Relationship Id="rId10" Type="http://schemas.openxmlformats.org/officeDocument/2006/relationships/hyperlink" Target="https://github.com/FGFERNAN/TaskMasterPro/blob/main/trim01/01_componente_metodologico/Presentaci%C3%B3n%20del%20Proyecto%20II%20Trimestre.pdf" TargetMode="External"/><Relationship Id="rId19" Type="http://schemas.openxmlformats.org/officeDocument/2006/relationships/hyperlink" Target="https://github.com/FGFERNAN/TaskMasterPro/blob/main/trim03/03_prototipo_funcional/TaskMaster_Pro/backend/src/services/userService.js" TargetMode="External"/><Relationship Id="rId31" Type="http://schemas.openxmlformats.org/officeDocument/2006/relationships/hyperlink" Target="https://github.com/FGFERNAN/TaskMasterPro/tree/main/docs/trim05/03_Planes" TargetMode="External"/><Relationship Id="rId4" Type="http://schemas.openxmlformats.org/officeDocument/2006/relationships/hyperlink" Target="https://github.com/FGFERNAN/TaskMasterPro/blob/main/trim01/03_tecnicas_recoleccion/TaskMaster%20Pro-%20Tecnicas%20de%20Recoleccion%20de%20Informacion.pdf" TargetMode="External"/><Relationship Id="rId9" Type="http://schemas.openxmlformats.org/officeDocument/2006/relationships/hyperlink" Target="https://github.com/FGFERNAN/TaskMasterPro/blob/main/trim01/06_prototipo_aplicacion/TaskMaster%20pro.pdf" TargetMode="External"/><Relationship Id="rId14" Type="http://schemas.openxmlformats.org/officeDocument/2006/relationships/hyperlink" Target="https://github.com/FGFERNAN/TaskMasterPro/blob/main/trim02/05_diagrama_de_despliegue/Diagrama_de_Despliegue_TaskMaster_Pro.pdf" TargetMode="External"/><Relationship Id="rId22" Type="http://schemas.openxmlformats.org/officeDocument/2006/relationships/hyperlink" Target="https://github.com/FGFERNAN/TaskMasterPro/blob/main/trim03/03_prototipo_funcional/TaskMaster_Pro/backend/src/app.js" TargetMode="External"/><Relationship Id="rId27" Type="http://schemas.openxmlformats.org/officeDocument/2006/relationships/hyperlink" Target="https://github.com/FGFERNAN/TaskMasterPro/blob/main/docs/trim04/04_Modelo_de_Calidad/Modelo%20de%20Calidad.pdf" TargetMode="External"/><Relationship Id="rId30" Type="http://schemas.openxmlformats.org/officeDocument/2006/relationships/hyperlink" Target="https://github.com/FGFERNAN/TaskMasterPro/tree/main/docs/trim05/02_Pruebas_Software/Automatizaci%C3%B3n_Pruebas/TaskMaster_Pro" TargetMode="External"/><Relationship Id="rId35" Type="http://schemas.openxmlformats.org/officeDocument/2006/relationships/image" Target="../media/image12.jpg"/><Relationship Id="rId8" Type="http://schemas.openxmlformats.org/officeDocument/2006/relationships/hyperlink" Target="https://github.com/FGFERNAN/TaskMasterPro/blob/main/trim01/05_casos_de_uso/Casos%20de%20Uso%20Extendido.pdf" TargetMode="Externa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13.xml"/><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8.png"/><Relationship Id="rId1" Type="http://schemas.openxmlformats.org/officeDocument/2006/relationships/slideLayout" Target="../slideLayouts/slideLayout11.xml"/><Relationship Id="rId4" Type="http://schemas.openxmlformats.org/officeDocument/2006/relationships/image" Target="../media/image12.jpg"/></Relationships>
</file>

<file path=ppt/slides/_rels/slide5.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hyperlink" Target="https://github.com/FGFERNAN/TaskMasterPro/blob/main/trim01/03_tecnicas_recoleccion/TaskMaster%20Pro-%20Tecnica%20de%20Recoleccion%20de%20Informacion.pdf" TargetMode="Externa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hyperlink" Target="https://github.com/FGFERNAN/TaskMasterPro/blob/main/trim01/09_estado_del_arte/Estado%20del%20arte.pdf" TargetMode="Externa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s://github.com/FGFERNAN/TaskMasterPro/tree/main/docs/trim05/02_Pruebas_Software/Automatizaci%C3%B3n_Pruebas/TaskMaster_Pro" TargetMode="External"/><Relationship Id="rId1" Type="http://schemas.openxmlformats.org/officeDocument/2006/relationships/slideLayout" Target="../slideLayouts/slideLayout14.xml"/><Relationship Id="rId6" Type="http://schemas.openxmlformats.org/officeDocument/2006/relationships/image" Target="../media/image14.png"/><Relationship Id="rId5" Type="http://schemas.openxmlformats.org/officeDocument/2006/relationships/hyperlink" Target="https://github.com/FGFERNAN/TaskMasterPro/blob/main/docs/trim05/02_Pruebas_Software/Plan%20de%20Pruebas%20TaskMaster%20Pro.pdf" TargetMode="External"/><Relationship Id="rId4" Type="http://schemas.openxmlformats.org/officeDocument/2006/relationships/image" Target="../media/image12.jpg"/></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FGFERNAN/TaskMasterPro/tree/main/docs/trim05/01_Codificacion/TaskMaster_Pro" TargetMode="External"/><Relationship Id="rId2" Type="http://schemas.openxmlformats.org/officeDocument/2006/relationships/image" Target="../media/image12.jpg"/><Relationship Id="rId1" Type="http://schemas.openxmlformats.org/officeDocument/2006/relationships/slideLayout" Target="../slideLayouts/slideLayout14.xml"/><Relationship Id="rId5" Type="http://schemas.openxmlformats.org/officeDocument/2006/relationships/image" Target="../media/image16.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uadroTexto 6"/>
          <p:cNvSpPr txBox="1"/>
          <p:nvPr/>
        </p:nvSpPr>
        <p:spPr>
          <a:xfrm>
            <a:off x="995422" y="2551837"/>
            <a:ext cx="6453678" cy="1569660"/>
          </a:xfrm>
          <a:prstGeom prst="rect">
            <a:avLst/>
          </a:prstGeom>
          <a:noFill/>
        </p:spPr>
        <p:txBody>
          <a:bodyPr wrap="square" rtlCol="0">
            <a:spAutoFit/>
          </a:bodyPr>
          <a:lstStyle/>
          <a:p>
            <a:r>
              <a:rPr lang="es-ES" sz="4800" b="1" dirty="0">
                <a:solidFill>
                  <a:schemeClr val="tx1">
                    <a:lumMod val="75000"/>
                    <a:lumOff val="25000"/>
                  </a:schemeClr>
                </a:solidFill>
                <a:latin typeface="Work Sans" pitchFamily="2" charset="77"/>
              </a:rPr>
              <a:t>TaskMaster</a:t>
            </a:r>
            <a:br>
              <a:rPr lang="es-ES" sz="3600" b="1" dirty="0">
                <a:solidFill>
                  <a:schemeClr val="tx1">
                    <a:lumMod val="75000"/>
                    <a:lumOff val="25000"/>
                  </a:schemeClr>
                </a:solidFill>
                <a:latin typeface="Work Sans" pitchFamily="2" charset="77"/>
              </a:rPr>
            </a:br>
            <a:r>
              <a:rPr lang="es-ES" sz="4800" b="1" dirty="0">
                <a:solidFill>
                  <a:schemeClr val="tx1">
                    <a:lumMod val="75000"/>
                    <a:lumOff val="25000"/>
                  </a:schemeClr>
                </a:solidFill>
                <a:latin typeface="Work Sans" pitchFamily="2" charset="77"/>
              </a:rPr>
              <a:t>Pro</a:t>
            </a:r>
            <a:endParaRPr lang="es-ES" sz="4000" b="1" dirty="0">
              <a:solidFill>
                <a:schemeClr val="tx1">
                  <a:lumMod val="75000"/>
                  <a:lumOff val="25000"/>
                </a:schemeClr>
              </a:solidFill>
              <a:latin typeface="Work Sans" pitchFamily="2" charset="77"/>
            </a:endParaRPr>
          </a:p>
        </p:txBody>
      </p:sp>
      <p:pic>
        <p:nvPicPr>
          <p:cNvPr id="6" name="Imagen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97216" y="2273068"/>
            <a:ext cx="2081245" cy="2034866"/>
          </a:xfrm>
          <a:prstGeom prst="rect">
            <a:avLst/>
          </a:prstGeom>
        </p:spPr>
      </p:pic>
      <p:pic>
        <p:nvPicPr>
          <p:cNvPr id="3" name="Imagen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68007" y="2392529"/>
            <a:ext cx="4044919" cy="1795944"/>
          </a:xfrm>
          <a:prstGeom prst="rect">
            <a:avLst/>
          </a:prstGeom>
        </p:spPr>
      </p:pic>
    </p:spTree>
    <p:extLst>
      <p:ext uri="{BB962C8B-B14F-4D97-AF65-F5344CB8AC3E}">
        <p14:creationId xmlns:p14="http://schemas.microsoft.com/office/powerpoint/2010/main" val="30796166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10515600" cy="1325563"/>
          </a:xfrm>
        </p:spPr>
        <p:txBody>
          <a:bodyPr/>
          <a:lstStyle/>
          <a:p>
            <a:r>
              <a:rPr lang="es-MX" b="1" dirty="0">
                <a:solidFill>
                  <a:schemeClr val="bg1"/>
                </a:solidFill>
                <a:latin typeface="Work Sans Medium" pitchFamily="2" charset="77"/>
              </a:rPr>
              <a:t>Plan de Respaldo</a:t>
            </a:r>
            <a:endParaRPr lang="es-CO" b="1" dirty="0">
              <a:solidFill>
                <a:schemeClr val="bg1"/>
              </a:solidFill>
              <a:latin typeface="Work Sans Medium" pitchFamily="2" charset="77"/>
            </a:endParaRPr>
          </a:p>
        </p:txBody>
      </p:sp>
      <p:pic>
        <p:nvPicPr>
          <p:cNvPr id="6" name="Imagen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34946" y="271729"/>
            <a:ext cx="2163842" cy="99536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 name="Imagen 3">
            <a:hlinkClick r:id="rId3"/>
            <a:extLst>
              <a:ext uri="{FF2B5EF4-FFF2-40B4-BE49-F238E27FC236}">
                <a16:creationId xmlns:a16="http://schemas.microsoft.com/office/drawing/2014/main" id="{BA626C1E-0F85-4092-B17C-BCC19EF6C333}"/>
              </a:ext>
            </a:extLst>
          </p:cNvPr>
          <p:cNvPicPr>
            <a:picLocks noChangeAspect="1"/>
          </p:cNvPicPr>
          <p:nvPr/>
        </p:nvPicPr>
        <p:blipFill>
          <a:blip r:embed="rId4"/>
          <a:stretch>
            <a:fillRect/>
          </a:stretch>
        </p:blipFill>
        <p:spPr>
          <a:xfrm>
            <a:off x="1230429" y="1867134"/>
            <a:ext cx="9731141" cy="4198742"/>
          </a:xfrm>
          <a:prstGeom prst="rect">
            <a:avLst/>
          </a:prstGeom>
        </p:spPr>
      </p:pic>
    </p:spTree>
    <p:extLst>
      <p:ext uri="{BB962C8B-B14F-4D97-AF65-F5344CB8AC3E}">
        <p14:creationId xmlns:p14="http://schemas.microsoft.com/office/powerpoint/2010/main" val="33274830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10515600" cy="1325563"/>
          </a:xfrm>
        </p:spPr>
        <p:txBody>
          <a:bodyPr/>
          <a:lstStyle/>
          <a:p>
            <a:r>
              <a:rPr lang="es-MX" b="1" dirty="0">
                <a:solidFill>
                  <a:schemeClr val="bg1"/>
                </a:solidFill>
                <a:latin typeface="Work Sans Medium" pitchFamily="2" charset="77"/>
              </a:rPr>
              <a:t>Plan de Migración</a:t>
            </a:r>
            <a:endParaRPr lang="es-CO" b="1" dirty="0">
              <a:solidFill>
                <a:schemeClr val="bg1"/>
              </a:solidFill>
              <a:latin typeface="Work Sans Medium" pitchFamily="2" charset="77"/>
            </a:endParaRPr>
          </a:p>
        </p:txBody>
      </p:sp>
      <p:pic>
        <p:nvPicPr>
          <p:cNvPr id="6" name="Imagen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34946" y="271729"/>
            <a:ext cx="2163842" cy="99536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 name="Imagen 3">
            <a:hlinkClick r:id="rId3"/>
            <a:extLst>
              <a:ext uri="{FF2B5EF4-FFF2-40B4-BE49-F238E27FC236}">
                <a16:creationId xmlns:a16="http://schemas.microsoft.com/office/drawing/2014/main" id="{4EDFF29B-2B4C-49F6-AE2B-D6E79CF2DBDC}"/>
              </a:ext>
            </a:extLst>
          </p:cNvPr>
          <p:cNvPicPr>
            <a:picLocks noChangeAspect="1"/>
          </p:cNvPicPr>
          <p:nvPr/>
        </p:nvPicPr>
        <p:blipFill>
          <a:blip r:embed="rId4"/>
          <a:stretch>
            <a:fillRect/>
          </a:stretch>
        </p:blipFill>
        <p:spPr>
          <a:xfrm>
            <a:off x="1312244" y="1994070"/>
            <a:ext cx="9567512" cy="4125304"/>
          </a:xfrm>
          <a:prstGeom prst="rect">
            <a:avLst/>
          </a:prstGeom>
        </p:spPr>
      </p:pic>
    </p:spTree>
    <p:extLst>
      <p:ext uri="{BB962C8B-B14F-4D97-AF65-F5344CB8AC3E}">
        <p14:creationId xmlns:p14="http://schemas.microsoft.com/office/powerpoint/2010/main" val="7733375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10515600" cy="1325563"/>
          </a:xfrm>
        </p:spPr>
        <p:txBody>
          <a:bodyPr/>
          <a:lstStyle/>
          <a:p>
            <a:r>
              <a:rPr lang="es-MX" b="1" dirty="0">
                <a:solidFill>
                  <a:schemeClr val="bg1"/>
                </a:solidFill>
                <a:latin typeface="Work Sans Medium" pitchFamily="2" charset="77"/>
              </a:rPr>
              <a:t>Plan de Capacitación</a:t>
            </a:r>
            <a:endParaRPr lang="es-CO" b="1" dirty="0">
              <a:solidFill>
                <a:schemeClr val="bg1"/>
              </a:solidFill>
              <a:latin typeface="Work Sans Medium" pitchFamily="2" charset="77"/>
            </a:endParaRPr>
          </a:p>
        </p:txBody>
      </p:sp>
      <p:pic>
        <p:nvPicPr>
          <p:cNvPr id="6" name="Imagen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34946" y="271729"/>
            <a:ext cx="2163842" cy="99536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 name="Imagen 3">
            <a:hlinkClick r:id="rId3"/>
            <a:extLst>
              <a:ext uri="{FF2B5EF4-FFF2-40B4-BE49-F238E27FC236}">
                <a16:creationId xmlns:a16="http://schemas.microsoft.com/office/drawing/2014/main" id="{8A09D2B1-BCE6-4381-80EA-C2C9AF18232B}"/>
              </a:ext>
            </a:extLst>
          </p:cNvPr>
          <p:cNvPicPr>
            <a:picLocks noChangeAspect="1"/>
          </p:cNvPicPr>
          <p:nvPr/>
        </p:nvPicPr>
        <p:blipFill>
          <a:blip r:embed="rId4"/>
          <a:stretch>
            <a:fillRect/>
          </a:stretch>
        </p:blipFill>
        <p:spPr>
          <a:xfrm>
            <a:off x="1221444" y="1980995"/>
            <a:ext cx="9750392" cy="4163489"/>
          </a:xfrm>
          <a:prstGeom prst="rect">
            <a:avLst/>
          </a:prstGeom>
        </p:spPr>
      </p:pic>
    </p:spTree>
    <p:extLst>
      <p:ext uri="{BB962C8B-B14F-4D97-AF65-F5344CB8AC3E}">
        <p14:creationId xmlns:p14="http://schemas.microsoft.com/office/powerpoint/2010/main" val="41848182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10515600" cy="1325563"/>
          </a:xfrm>
        </p:spPr>
        <p:txBody>
          <a:bodyPr/>
          <a:lstStyle/>
          <a:p>
            <a:r>
              <a:rPr lang="es-MX" b="1" dirty="0">
                <a:solidFill>
                  <a:schemeClr val="bg1"/>
                </a:solidFill>
                <a:latin typeface="Work Sans Medium" pitchFamily="2" charset="77"/>
              </a:rPr>
              <a:t>Manual de Instalación</a:t>
            </a:r>
            <a:endParaRPr lang="es-CO" b="1" dirty="0">
              <a:solidFill>
                <a:schemeClr val="bg1"/>
              </a:solidFill>
              <a:latin typeface="Work Sans Medium" pitchFamily="2" charset="77"/>
            </a:endParaRPr>
          </a:p>
        </p:txBody>
      </p:sp>
      <p:pic>
        <p:nvPicPr>
          <p:cNvPr id="6" name="Imagen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34946" y="271729"/>
            <a:ext cx="2163842" cy="99536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Imagen 6">
            <a:hlinkClick r:id="rId3"/>
            <a:extLst>
              <a:ext uri="{FF2B5EF4-FFF2-40B4-BE49-F238E27FC236}">
                <a16:creationId xmlns:a16="http://schemas.microsoft.com/office/drawing/2014/main" id="{F6DB1F00-2099-4035-B032-26321A3BBA04}"/>
              </a:ext>
            </a:extLst>
          </p:cNvPr>
          <p:cNvPicPr>
            <a:picLocks noChangeAspect="1"/>
          </p:cNvPicPr>
          <p:nvPr/>
        </p:nvPicPr>
        <p:blipFill>
          <a:blip r:embed="rId4"/>
          <a:stretch>
            <a:fillRect/>
          </a:stretch>
        </p:blipFill>
        <p:spPr>
          <a:xfrm>
            <a:off x="875899" y="1936318"/>
            <a:ext cx="9933272" cy="4283011"/>
          </a:xfrm>
          <a:prstGeom prst="rect">
            <a:avLst/>
          </a:prstGeom>
        </p:spPr>
      </p:pic>
    </p:spTree>
    <p:extLst>
      <p:ext uri="{BB962C8B-B14F-4D97-AF65-F5344CB8AC3E}">
        <p14:creationId xmlns:p14="http://schemas.microsoft.com/office/powerpoint/2010/main" val="1408205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10515600" cy="1325563"/>
          </a:xfrm>
        </p:spPr>
        <p:txBody>
          <a:bodyPr/>
          <a:lstStyle/>
          <a:p>
            <a:r>
              <a:rPr lang="es-MX" b="1" dirty="0">
                <a:solidFill>
                  <a:schemeClr val="bg1"/>
                </a:solidFill>
                <a:latin typeface="Work Sans Medium" pitchFamily="2" charset="77"/>
              </a:rPr>
              <a:t>Manual Tecnico</a:t>
            </a:r>
            <a:endParaRPr lang="es-CO" b="1" dirty="0">
              <a:solidFill>
                <a:schemeClr val="bg1"/>
              </a:solidFill>
              <a:latin typeface="Work Sans Medium" pitchFamily="2" charset="77"/>
            </a:endParaRPr>
          </a:p>
        </p:txBody>
      </p:sp>
      <p:pic>
        <p:nvPicPr>
          <p:cNvPr id="6" name="Imagen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34946" y="271729"/>
            <a:ext cx="2163842" cy="99536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 name="Imagen 3">
            <a:hlinkClick r:id="rId3"/>
            <a:extLst>
              <a:ext uri="{FF2B5EF4-FFF2-40B4-BE49-F238E27FC236}">
                <a16:creationId xmlns:a16="http://schemas.microsoft.com/office/drawing/2014/main" id="{B67361E7-7580-44C0-A685-C77BCA6E1CDA}"/>
              </a:ext>
            </a:extLst>
          </p:cNvPr>
          <p:cNvPicPr>
            <a:picLocks noChangeAspect="1"/>
          </p:cNvPicPr>
          <p:nvPr/>
        </p:nvPicPr>
        <p:blipFill>
          <a:blip r:embed="rId4"/>
          <a:stretch>
            <a:fillRect/>
          </a:stretch>
        </p:blipFill>
        <p:spPr>
          <a:xfrm>
            <a:off x="1081238" y="1822453"/>
            <a:ext cx="10029524" cy="4290145"/>
          </a:xfrm>
          <a:prstGeom prst="rect">
            <a:avLst/>
          </a:prstGeom>
        </p:spPr>
      </p:pic>
    </p:spTree>
    <p:extLst>
      <p:ext uri="{BB962C8B-B14F-4D97-AF65-F5344CB8AC3E}">
        <p14:creationId xmlns:p14="http://schemas.microsoft.com/office/powerpoint/2010/main" val="38190566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10515600" cy="1325563"/>
          </a:xfrm>
        </p:spPr>
        <p:txBody>
          <a:bodyPr/>
          <a:lstStyle/>
          <a:p>
            <a:r>
              <a:rPr lang="es-MX" b="1" dirty="0">
                <a:solidFill>
                  <a:schemeClr val="bg1"/>
                </a:solidFill>
                <a:latin typeface="Work Sans Medium" pitchFamily="2" charset="77"/>
              </a:rPr>
              <a:t>Manual de Usuario</a:t>
            </a:r>
            <a:endParaRPr lang="es-CO" b="1" dirty="0">
              <a:solidFill>
                <a:schemeClr val="bg1"/>
              </a:solidFill>
              <a:latin typeface="Work Sans Medium" pitchFamily="2" charset="77"/>
            </a:endParaRPr>
          </a:p>
        </p:txBody>
      </p:sp>
      <p:pic>
        <p:nvPicPr>
          <p:cNvPr id="6" name="Imagen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34946" y="271729"/>
            <a:ext cx="2163842" cy="99536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 name="Imagen 4">
            <a:hlinkClick r:id="rId3"/>
            <a:extLst>
              <a:ext uri="{FF2B5EF4-FFF2-40B4-BE49-F238E27FC236}">
                <a16:creationId xmlns:a16="http://schemas.microsoft.com/office/drawing/2014/main" id="{D98A43A4-C029-4D6F-80DE-83E15851C453}"/>
              </a:ext>
            </a:extLst>
          </p:cNvPr>
          <p:cNvPicPr>
            <a:picLocks noChangeAspect="1"/>
          </p:cNvPicPr>
          <p:nvPr/>
        </p:nvPicPr>
        <p:blipFill>
          <a:blip r:embed="rId4"/>
          <a:stretch>
            <a:fillRect/>
          </a:stretch>
        </p:blipFill>
        <p:spPr>
          <a:xfrm>
            <a:off x="569333" y="1738449"/>
            <a:ext cx="10289406" cy="4380638"/>
          </a:xfrm>
          <a:prstGeom prst="rect">
            <a:avLst/>
          </a:prstGeom>
        </p:spPr>
      </p:pic>
    </p:spTree>
    <p:extLst>
      <p:ext uri="{BB962C8B-B14F-4D97-AF65-F5344CB8AC3E}">
        <p14:creationId xmlns:p14="http://schemas.microsoft.com/office/powerpoint/2010/main" val="10145615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10515600" cy="1325563"/>
          </a:xfrm>
        </p:spPr>
        <p:txBody>
          <a:bodyPr/>
          <a:lstStyle/>
          <a:p>
            <a:r>
              <a:rPr lang="es-MX" b="1" dirty="0">
                <a:solidFill>
                  <a:schemeClr val="bg1"/>
                </a:solidFill>
                <a:latin typeface="Work Sans Medium" pitchFamily="2" charset="77"/>
              </a:rPr>
              <a:t>Despliegue</a:t>
            </a:r>
            <a:endParaRPr lang="es-CO" b="1" dirty="0">
              <a:solidFill>
                <a:schemeClr val="bg1"/>
              </a:solidFill>
              <a:latin typeface="Work Sans Medium" pitchFamily="2" charset="77"/>
            </a:endParaRPr>
          </a:p>
        </p:txBody>
      </p:sp>
      <p:pic>
        <p:nvPicPr>
          <p:cNvPr id="6" name="Imagen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34946" y="271729"/>
            <a:ext cx="2163842" cy="99536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9" name="CuadroTexto 8">
            <a:extLst>
              <a:ext uri="{FF2B5EF4-FFF2-40B4-BE49-F238E27FC236}">
                <a16:creationId xmlns:a16="http://schemas.microsoft.com/office/drawing/2014/main" id="{2018266A-F942-40A1-8D84-C2B9930F398B}"/>
              </a:ext>
            </a:extLst>
          </p:cNvPr>
          <p:cNvSpPr txBox="1"/>
          <p:nvPr/>
        </p:nvSpPr>
        <p:spPr>
          <a:xfrm>
            <a:off x="456236" y="5998751"/>
            <a:ext cx="11182389" cy="369332"/>
          </a:xfrm>
          <a:prstGeom prst="rect">
            <a:avLst/>
          </a:prstGeom>
          <a:noFill/>
        </p:spPr>
        <p:txBody>
          <a:bodyPr wrap="square" rtlCol="0">
            <a:spAutoFit/>
          </a:bodyPr>
          <a:lstStyle/>
          <a:p>
            <a:r>
              <a:rPr lang="es-MX" b="1" dirty="0">
                <a:latin typeface="Work Sans Light" pitchFamily="2" charset="0"/>
              </a:rPr>
              <a:t>Enlace Pagina: </a:t>
            </a:r>
            <a:r>
              <a:rPr lang="es-MX" b="1" dirty="0">
                <a:latin typeface="Work Sans Light" pitchFamily="2" charset="0"/>
                <a:hlinkClick r:id="rId3"/>
              </a:rPr>
              <a:t>https://l0n9v870-8080.use2.devtunnels.ms/</a:t>
            </a:r>
            <a:r>
              <a:rPr lang="es-MX" b="1" dirty="0">
                <a:latin typeface="Work Sans Light" pitchFamily="2" charset="0"/>
              </a:rPr>
              <a:t> </a:t>
            </a:r>
          </a:p>
        </p:txBody>
      </p:sp>
      <p:pic>
        <p:nvPicPr>
          <p:cNvPr id="5" name="Imagen 4">
            <a:extLst>
              <a:ext uri="{FF2B5EF4-FFF2-40B4-BE49-F238E27FC236}">
                <a16:creationId xmlns:a16="http://schemas.microsoft.com/office/drawing/2014/main" id="{5FC59249-620B-426C-8B8E-609E40D461FE}"/>
              </a:ext>
            </a:extLst>
          </p:cNvPr>
          <p:cNvPicPr>
            <a:picLocks noChangeAspect="1"/>
          </p:cNvPicPr>
          <p:nvPr/>
        </p:nvPicPr>
        <p:blipFill>
          <a:blip r:embed="rId4"/>
          <a:stretch>
            <a:fillRect/>
          </a:stretch>
        </p:blipFill>
        <p:spPr>
          <a:xfrm>
            <a:off x="2965848" y="1700093"/>
            <a:ext cx="6260304" cy="4034609"/>
          </a:xfrm>
          <a:prstGeom prst="rect">
            <a:avLst/>
          </a:prstGeom>
        </p:spPr>
      </p:pic>
    </p:spTree>
    <p:extLst>
      <p:ext uri="{BB962C8B-B14F-4D97-AF65-F5344CB8AC3E}">
        <p14:creationId xmlns:p14="http://schemas.microsoft.com/office/powerpoint/2010/main" val="42630676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10515600" cy="1325563"/>
          </a:xfrm>
        </p:spPr>
        <p:txBody>
          <a:bodyPr/>
          <a:lstStyle/>
          <a:p>
            <a:r>
              <a:rPr lang="es-CO" b="1" dirty="0">
                <a:solidFill>
                  <a:schemeClr val="bg1"/>
                </a:solidFill>
                <a:latin typeface="Work Sans Medium" pitchFamily="2" charset="77"/>
              </a:rPr>
              <a:t>Control de Versiones</a:t>
            </a:r>
          </a:p>
        </p:txBody>
      </p:sp>
      <p:pic>
        <p:nvPicPr>
          <p:cNvPr id="6" name="Imagen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34946" y="271729"/>
            <a:ext cx="2163842" cy="99536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8" name="CuadroTexto 7">
            <a:extLst>
              <a:ext uri="{FF2B5EF4-FFF2-40B4-BE49-F238E27FC236}">
                <a16:creationId xmlns:a16="http://schemas.microsoft.com/office/drawing/2014/main" id="{E58485A2-93D9-4DA8-84BB-F368F8870AE1}"/>
              </a:ext>
            </a:extLst>
          </p:cNvPr>
          <p:cNvSpPr txBox="1"/>
          <p:nvPr/>
        </p:nvSpPr>
        <p:spPr>
          <a:xfrm>
            <a:off x="1350885" y="5911313"/>
            <a:ext cx="9490230" cy="369332"/>
          </a:xfrm>
          <a:prstGeom prst="rect">
            <a:avLst/>
          </a:prstGeom>
          <a:noFill/>
        </p:spPr>
        <p:txBody>
          <a:bodyPr wrap="square" rtlCol="0">
            <a:spAutoFit/>
          </a:bodyPr>
          <a:lstStyle/>
          <a:p>
            <a:r>
              <a:rPr lang="es-MX" b="1" dirty="0">
                <a:latin typeface="Work Sans Light" pitchFamily="2" charset="0"/>
              </a:rPr>
              <a:t>Enlace de repositorio: </a:t>
            </a:r>
            <a:r>
              <a:rPr lang="es-MX" b="1" dirty="0">
                <a:latin typeface="Work Sans Light" pitchFamily="2" charset="0"/>
                <a:hlinkClick r:id="rId3"/>
              </a:rPr>
              <a:t>https://github.com/FGFERNAN/TaskMasterPro/tree/main</a:t>
            </a:r>
            <a:r>
              <a:rPr lang="es-MX" b="1" dirty="0">
                <a:latin typeface="Work Sans Light" pitchFamily="2" charset="0"/>
              </a:rPr>
              <a:t> </a:t>
            </a:r>
            <a:endParaRPr lang="es-CO" b="1" dirty="0">
              <a:latin typeface="Work Sans Light" pitchFamily="2" charset="0"/>
            </a:endParaRPr>
          </a:p>
        </p:txBody>
      </p:sp>
      <p:pic>
        <p:nvPicPr>
          <p:cNvPr id="5" name="Imagen 4">
            <a:extLst>
              <a:ext uri="{FF2B5EF4-FFF2-40B4-BE49-F238E27FC236}">
                <a16:creationId xmlns:a16="http://schemas.microsoft.com/office/drawing/2014/main" id="{0DD8CBAD-8322-4FAF-A709-9AFB46CBAA7E}"/>
              </a:ext>
            </a:extLst>
          </p:cNvPr>
          <p:cNvPicPr>
            <a:picLocks noChangeAspect="1"/>
          </p:cNvPicPr>
          <p:nvPr/>
        </p:nvPicPr>
        <p:blipFill>
          <a:blip r:embed="rId4"/>
          <a:stretch>
            <a:fillRect/>
          </a:stretch>
        </p:blipFill>
        <p:spPr>
          <a:xfrm>
            <a:off x="1684129" y="1951561"/>
            <a:ext cx="8823741" cy="3790804"/>
          </a:xfrm>
          <a:prstGeom prst="rect">
            <a:avLst/>
          </a:prstGeom>
        </p:spPr>
      </p:pic>
    </p:spTree>
    <p:extLst>
      <p:ext uri="{BB962C8B-B14F-4D97-AF65-F5344CB8AC3E}">
        <p14:creationId xmlns:p14="http://schemas.microsoft.com/office/powerpoint/2010/main" val="17656009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10515600" cy="1325563"/>
          </a:xfrm>
        </p:spPr>
        <p:txBody>
          <a:bodyPr>
            <a:normAutofit/>
          </a:bodyPr>
          <a:lstStyle/>
          <a:p>
            <a:r>
              <a:rPr lang="es-ES" sz="3200" b="1" dirty="0">
                <a:solidFill>
                  <a:schemeClr val="bg1"/>
                </a:solidFill>
                <a:latin typeface="Work Sans Medium" pitchFamily="2" charset="77"/>
              </a:rPr>
              <a:t>Entregables Proyecto Formativo</a:t>
            </a:r>
            <a:br>
              <a:rPr lang="es-ES" sz="3200" b="1" dirty="0">
                <a:solidFill>
                  <a:schemeClr val="bg1"/>
                </a:solidFill>
                <a:latin typeface="Work Sans Medium" pitchFamily="2" charset="77"/>
              </a:rPr>
            </a:br>
            <a:r>
              <a:rPr lang="es-ES" sz="3200" b="1" dirty="0">
                <a:solidFill>
                  <a:schemeClr val="bg1"/>
                </a:solidFill>
                <a:latin typeface="Work Sans Medium" pitchFamily="2" charset="77"/>
              </a:rPr>
              <a:t>por Trimestre</a:t>
            </a:r>
            <a:endParaRPr lang="es-CO" sz="3200" b="1" dirty="0">
              <a:solidFill>
                <a:schemeClr val="bg1"/>
              </a:solidFill>
              <a:latin typeface="Work Sans Medium" pitchFamily="2" charset="77"/>
            </a:endParaRPr>
          </a:p>
        </p:txBody>
      </p:sp>
      <p:sp>
        <p:nvSpPr>
          <p:cNvPr id="7" name="CuadroTexto 6">
            <a:extLst>
              <a:ext uri="{FF2B5EF4-FFF2-40B4-BE49-F238E27FC236}">
                <a16:creationId xmlns:a16="http://schemas.microsoft.com/office/drawing/2014/main" id="{61E176E7-6E48-7043-4A78-359C9D31D057}"/>
              </a:ext>
            </a:extLst>
          </p:cNvPr>
          <p:cNvSpPr txBox="1"/>
          <p:nvPr/>
        </p:nvSpPr>
        <p:spPr>
          <a:xfrm>
            <a:off x="1366063" y="1881018"/>
            <a:ext cx="3854368" cy="1600438"/>
          </a:xfrm>
          <a:prstGeom prst="rect">
            <a:avLst/>
          </a:prstGeom>
          <a:noFill/>
        </p:spPr>
        <p:txBody>
          <a:bodyPr wrap="square" rtlCol="0">
            <a:spAutoFit/>
          </a:bodyPr>
          <a:lstStyle/>
          <a:p>
            <a:pPr marL="171450" indent="-171450">
              <a:buFont typeface="Arial" panose="020B0604020202020204" pitchFamily="34" charset="0"/>
              <a:buChar char="•"/>
            </a:pPr>
            <a:r>
              <a:rPr lang="es-ES" sz="1400" dirty="0">
                <a:latin typeface="Work Sans Light" pitchFamily="2" charset="77"/>
                <a:hlinkClick r:id="rId3"/>
              </a:rPr>
              <a:t>Plan de Proyecto </a:t>
            </a:r>
            <a:endParaRPr lang="es-ES" sz="1400" dirty="0">
              <a:latin typeface="Work Sans Light" pitchFamily="2" charset="77"/>
            </a:endParaRPr>
          </a:p>
          <a:p>
            <a:pPr marL="171450" indent="-171450">
              <a:buFont typeface="Arial" panose="020B0604020202020204" pitchFamily="34" charset="0"/>
              <a:buChar char="•"/>
            </a:pPr>
            <a:r>
              <a:rPr lang="es-ES" sz="1400" dirty="0">
                <a:latin typeface="Work Sans Light" pitchFamily="2" charset="77"/>
                <a:hlinkClick r:id="rId4"/>
              </a:rPr>
              <a:t>Levantamiento de Información</a:t>
            </a:r>
            <a:endParaRPr lang="es-ES" sz="1400" dirty="0">
              <a:latin typeface="Work Sans Light" pitchFamily="2" charset="77"/>
            </a:endParaRPr>
          </a:p>
          <a:p>
            <a:pPr marL="171450" indent="-171450">
              <a:buFont typeface="Arial" panose="020B0604020202020204" pitchFamily="34" charset="0"/>
              <a:buChar char="•"/>
            </a:pPr>
            <a:r>
              <a:rPr lang="es-ES" sz="1400" dirty="0">
                <a:latin typeface="Work Sans Light" pitchFamily="2" charset="77"/>
                <a:hlinkClick r:id="rId5"/>
              </a:rPr>
              <a:t>Diagrama de Procesos</a:t>
            </a:r>
            <a:endParaRPr lang="es-ES" sz="1400" dirty="0">
              <a:latin typeface="Work Sans Light" pitchFamily="2" charset="77"/>
            </a:endParaRPr>
          </a:p>
          <a:p>
            <a:pPr marL="171450" indent="-171450">
              <a:buFont typeface="Arial" panose="020B0604020202020204" pitchFamily="34" charset="0"/>
              <a:buChar char="•"/>
            </a:pPr>
            <a:r>
              <a:rPr lang="es-ES" sz="1400" dirty="0">
                <a:latin typeface="Work Sans Light" pitchFamily="2" charset="77"/>
                <a:hlinkClick r:id="rId6"/>
              </a:rPr>
              <a:t>IEEE-830 o Historias de Usuario</a:t>
            </a:r>
            <a:endParaRPr lang="es-ES" sz="1400" dirty="0">
              <a:latin typeface="Work Sans Light" pitchFamily="2" charset="77"/>
            </a:endParaRPr>
          </a:p>
          <a:p>
            <a:pPr marL="171450" indent="-171450">
              <a:buFont typeface="Arial" panose="020B0604020202020204" pitchFamily="34" charset="0"/>
              <a:buChar char="•"/>
            </a:pPr>
            <a:r>
              <a:rPr lang="es-ES" sz="1400" dirty="0">
                <a:latin typeface="Work Sans Light" pitchFamily="2" charset="77"/>
                <a:hlinkClick r:id="rId7"/>
              </a:rPr>
              <a:t>Diagrama Casos de Uso</a:t>
            </a:r>
            <a:endParaRPr lang="es-ES" sz="1400" dirty="0">
              <a:latin typeface="Work Sans Light" pitchFamily="2" charset="77"/>
            </a:endParaRPr>
          </a:p>
          <a:p>
            <a:pPr marL="171450" indent="-171450">
              <a:buFont typeface="Arial" panose="020B0604020202020204" pitchFamily="34" charset="0"/>
              <a:buChar char="•"/>
            </a:pPr>
            <a:r>
              <a:rPr lang="es-ES" sz="1400" dirty="0">
                <a:latin typeface="Work Sans Light" pitchFamily="2" charset="77"/>
                <a:hlinkClick r:id="rId8"/>
              </a:rPr>
              <a:t>Casos de Uso Extendido</a:t>
            </a:r>
            <a:endParaRPr lang="es-ES" sz="1400" dirty="0">
              <a:latin typeface="Work Sans Light" pitchFamily="2" charset="77"/>
            </a:endParaRPr>
          </a:p>
          <a:p>
            <a:pPr marL="171450" indent="-171450">
              <a:buFont typeface="Arial" panose="020B0604020202020204" pitchFamily="34" charset="0"/>
              <a:buChar char="•"/>
            </a:pPr>
            <a:r>
              <a:rPr lang="es-ES" sz="1400" dirty="0">
                <a:latin typeface="Work Sans Light" pitchFamily="2" charset="77"/>
                <a:hlinkClick r:id="rId9"/>
              </a:rPr>
              <a:t>Prototipo No Funcional</a:t>
            </a:r>
            <a:endParaRPr lang="es-ES" sz="1400" dirty="0">
              <a:latin typeface="Work Sans Light" pitchFamily="2" charset="77"/>
            </a:endParaRPr>
          </a:p>
        </p:txBody>
      </p:sp>
      <p:grpSp>
        <p:nvGrpSpPr>
          <p:cNvPr id="12" name="Grupo 11">
            <a:extLst>
              <a:ext uri="{FF2B5EF4-FFF2-40B4-BE49-F238E27FC236}">
                <a16:creationId xmlns:a16="http://schemas.microsoft.com/office/drawing/2014/main" id="{1CFE1397-E268-A3A6-3EA4-AB17D743D504}"/>
              </a:ext>
            </a:extLst>
          </p:cNvPr>
          <p:cNvGrpSpPr/>
          <p:nvPr/>
        </p:nvGrpSpPr>
        <p:grpSpPr>
          <a:xfrm>
            <a:off x="1111717" y="1494678"/>
            <a:ext cx="3239167" cy="347863"/>
            <a:chOff x="668953" y="1494678"/>
            <a:chExt cx="3239167" cy="347863"/>
          </a:xfrm>
        </p:grpSpPr>
        <p:sp>
          <p:nvSpPr>
            <p:cNvPr id="3" name="Rectángulo 2">
              <a:extLst>
                <a:ext uri="{FF2B5EF4-FFF2-40B4-BE49-F238E27FC236}">
                  <a16:creationId xmlns:a16="http://schemas.microsoft.com/office/drawing/2014/main" id="{5F88D1D8-4E77-172A-4075-4BC0AE7244E2}"/>
                </a:ext>
              </a:extLst>
            </p:cNvPr>
            <p:cNvSpPr/>
            <p:nvPr/>
          </p:nvSpPr>
          <p:spPr>
            <a:xfrm>
              <a:off x="781688" y="1796822"/>
              <a:ext cx="971956"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8" name="Título 1">
              <a:extLst>
                <a:ext uri="{FF2B5EF4-FFF2-40B4-BE49-F238E27FC236}">
                  <a16:creationId xmlns:a16="http://schemas.microsoft.com/office/drawing/2014/main" id="{16C39CA5-CC93-B536-2382-65125837F350}"/>
                </a:ext>
              </a:extLst>
            </p:cNvPr>
            <p:cNvSpPr txBox="1">
              <a:spLocks/>
            </p:cNvSpPr>
            <p:nvPr/>
          </p:nvSpPr>
          <p:spPr>
            <a:xfrm>
              <a:off x="668953" y="1494678"/>
              <a:ext cx="3239167" cy="2945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1800" b="1" dirty="0">
                  <a:solidFill>
                    <a:srgbClr val="38AA00"/>
                  </a:solidFill>
                  <a:latin typeface="Work Sans Light" pitchFamily="2" charset="77"/>
                </a:rPr>
                <a:t>Primer Trimestre</a:t>
              </a:r>
            </a:p>
          </p:txBody>
        </p:sp>
      </p:grpSp>
      <p:sp>
        <p:nvSpPr>
          <p:cNvPr id="13" name="CuadroTexto 12">
            <a:extLst>
              <a:ext uri="{FF2B5EF4-FFF2-40B4-BE49-F238E27FC236}">
                <a16:creationId xmlns:a16="http://schemas.microsoft.com/office/drawing/2014/main" id="{DA55306B-6A90-067D-7E3E-9A883AF81519}"/>
              </a:ext>
            </a:extLst>
          </p:cNvPr>
          <p:cNvSpPr txBox="1"/>
          <p:nvPr/>
        </p:nvSpPr>
        <p:spPr>
          <a:xfrm>
            <a:off x="1366063" y="4602498"/>
            <a:ext cx="3854368" cy="1384995"/>
          </a:xfrm>
          <a:prstGeom prst="rect">
            <a:avLst/>
          </a:prstGeom>
          <a:noFill/>
        </p:spPr>
        <p:txBody>
          <a:bodyPr wrap="square" rtlCol="0">
            <a:spAutoFit/>
          </a:bodyPr>
          <a:lstStyle/>
          <a:p>
            <a:pPr marL="285750" indent="-285750">
              <a:buFont typeface="Arial" panose="020B0604020202020204" pitchFamily="34" charset="0"/>
              <a:buChar char="•"/>
            </a:pPr>
            <a:r>
              <a:rPr lang="es-MX" sz="1400" dirty="0">
                <a:latin typeface="Work Sans Light" pitchFamily="2" charset="77"/>
                <a:hlinkClick r:id="rId10"/>
              </a:rPr>
              <a:t>Presentación Proyecto</a:t>
            </a:r>
            <a:endParaRPr lang="es-MX" sz="1400" dirty="0">
              <a:latin typeface="Work Sans Light" pitchFamily="2" charset="77"/>
            </a:endParaRPr>
          </a:p>
          <a:p>
            <a:pPr marL="285750" indent="-285750">
              <a:buFont typeface="Arial" panose="020B0604020202020204" pitchFamily="34" charset="0"/>
              <a:buChar char="•"/>
            </a:pPr>
            <a:r>
              <a:rPr lang="es-MX" sz="1400" dirty="0">
                <a:latin typeface="Work Sans Light" pitchFamily="2" charset="77"/>
                <a:hlinkClick r:id="rId11"/>
              </a:rPr>
              <a:t>Fichas Técnicas</a:t>
            </a:r>
            <a:endParaRPr lang="es-MX" sz="1400" dirty="0">
              <a:latin typeface="Work Sans Light" pitchFamily="2" charset="77"/>
            </a:endParaRPr>
          </a:p>
          <a:p>
            <a:pPr marL="285750" indent="-285750">
              <a:buFont typeface="Arial" panose="020B0604020202020204" pitchFamily="34" charset="0"/>
              <a:buChar char="•"/>
            </a:pPr>
            <a:r>
              <a:rPr lang="es-MX" sz="1400" dirty="0">
                <a:latin typeface="Work Sans Light" pitchFamily="2" charset="77"/>
                <a:hlinkClick r:id="rId12"/>
              </a:rPr>
              <a:t>Estimación de Costos</a:t>
            </a:r>
            <a:endParaRPr lang="es-MX" sz="1400" dirty="0">
              <a:latin typeface="Work Sans Light" pitchFamily="2" charset="77"/>
            </a:endParaRPr>
          </a:p>
          <a:p>
            <a:pPr marL="285750" indent="-285750">
              <a:buFont typeface="Arial" panose="020B0604020202020204" pitchFamily="34" charset="0"/>
              <a:buChar char="•"/>
            </a:pPr>
            <a:r>
              <a:rPr lang="es-MX" sz="1400" dirty="0">
                <a:latin typeface="Work Sans Light" pitchFamily="2" charset="77"/>
                <a:hlinkClick r:id="rId13"/>
              </a:rPr>
              <a:t>Diagrama de Clases</a:t>
            </a:r>
            <a:endParaRPr lang="es-MX" sz="1400" dirty="0">
              <a:latin typeface="Work Sans Light" pitchFamily="2" charset="77"/>
            </a:endParaRPr>
          </a:p>
          <a:p>
            <a:pPr marL="285750" indent="-285750">
              <a:buFont typeface="Arial" panose="020B0604020202020204" pitchFamily="34" charset="0"/>
              <a:buChar char="•"/>
            </a:pPr>
            <a:r>
              <a:rPr lang="es-MX" sz="1400" dirty="0">
                <a:latin typeface="Work Sans Light" pitchFamily="2" charset="77"/>
                <a:hlinkClick r:id="rId14"/>
              </a:rPr>
              <a:t>Diagrama de Despliegue</a:t>
            </a:r>
            <a:endParaRPr lang="es-MX" sz="1400" dirty="0">
              <a:latin typeface="Work Sans Light" pitchFamily="2" charset="77"/>
            </a:endParaRPr>
          </a:p>
          <a:p>
            <a:pPr marL="285750" indent="-285750">
              <a:buFont typeface="Arial" panose="020B0604020202020204" pitchFamily="34" charset="0"/>
              <a:buChar char="•"/>
            </a:pPr>
            <a:r>
              <a:rPr lang="es-MX" sz="1400" dirty="0">
                <a:latin typeface="Work Sans Light" pitchFamily="2" charset="77"/>
                <a:hlinkClick r:id="rId15"/>
              </a:rPr>
              <a:t>Prototipo</a:t>
            </a:r>
            <a:endParaRPr lang="es-MX" sz="1400" dirty="0">
              <a:latin typeface="Work Sans Light" pitchFamily="2" charset="77"/>
            </a:endParaRPr>
          </a:p>
        </p:txBody>
      </p:sp>
      <p:grpSp>
        <p:nvGrpSpPr>
          <p:cNvPr id="14" name="Grupo 13">
            <a:extLst>
              <a:ext uri="{FF2B5EF4-FFF2-40B4-BE49-F238E27FC236}">
                <a16:creationId xmlns:a16="http://schemas.microsoft.com/office/drawing/2014/main" id="{4BDEE201-EAE8-3EF0-7D52-A839443BF995}"/>
              </a:ext>
            </a:extLst>
          </p:cNvPr>
          <p:cNvGrpSpPr/>
          <p:nvPr/>
        </p:nvGrpSpPr>
        <p:grpSpPr>
          <a:xfrm>
            <a:off x="1060822" y="4230357"/>
            <a:ext cx="3239167" cy="347863"/>
            <a:chOff x="668953" y="1494678"/>
            <a:chExt cx="3239167" cy="347863"/>
          </a:xfrm>
        </p:grpSpPr>
        <p:sp>
          <p:nvSpPr>
            <p:cNvPr id="15" name="Rectángulo 14">
              <a:extLst>
                <a:ext uri="{FF2B5EF4-FFF2-40B4-BE49-F238E27FC236}">
                  <a16:creationId xmlns:a16="http://schemas.microsoft.com/office/drawing/2014/main" id="{60E7E3DC-F54F-16EE-6193-F3B84790E597}"/>
                </a:ext>
              </a:extLst>
            </p:cNvPr>
            <p:cNvSpPr/>
            <p:nvPr/>
          </p:nvSpPr>
          <p:spPr>
            <a:xfrm>
              <a:off x="781688" y="1796822"/>
              <a:ext cx="971956"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6" name="Título 1">
              <a:extLst>
                <a:ext uri="{FF2B5EF4-FFF2-40B4-BE49-F238E27FC236}">
                  <a16:creationId xmlns:a16="http://schemas.microsoft.com/office/drawing/2014/main" id="{E680F7F2-FBF8-50E2-5177-540E4EFE02CB}"/>
                </a:ext>
              </a:extLst>
            </p:cNvPr>
            <p:cNvSpPr txBox="1">
              <a:spLocks/>
            </p:cNvSpPr>
            <p:nvPr/>
          </p:nvSpPr>
          <p:spPr>
            <a:xfrm>
              <a:off x="668953" y="1494678"/>
              <a:ext cx="3239167" cy="2945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1800" b="1" dirty="0">
                  <a:solidFill>
                    <a:srgbClr val="38AA00"/>
                  </a:solidFill>
                  <a:latin typeface="Work Sans Light" pitchFamily="2" charset="77"/>
                </a:rPr>
                <a:t>Segundo Trimestre</a:t>
              </a:r>
            </a:p>
          </p:txBody>
        </p:sp>
      </p:grpSp>
      <p:grpSp>
        <p:nvGrpSpPr>
          <p:cNvPr id="9" name="Grupo 8">
            <a:extLst>
              <a:ext uri="{FF2B5EF4-FFF2-40B4-BE49-F238E27FC236}">
                <a16:creationId xmlns:a16="http://schemas.microsoft.com/office/drawing/2014/main" id="{A3825B01-EA75-13DA-930E-0E7065456FC4}"/>
              </a:ext>
            </a:extLst>
          </p:cNvPr>
          <p:cNvGrpSpPr/>
          <p:nvPr/>
        </p:nvGrpSpPr>
        <p:grpSpPr>
          <a:xfrm>
            <a:off x="4902545" y="2675450"/>
            <a:ext cx="3239167" cy="347863"/>
            <a:chOff x="668953" y="1494678"/>
            <a:chExt cx="3239167" cy="347863"/>
          </a:xfrm>
        </p:grpSpPr>
        <p:sp>
          <p:nvSpPr>
            <p:cNvPr id="10" name="Rectángulo 9">
              <a:extLst>
                <a:ext uri="{FF2B5EF4-FFF2-40B4-BE49-F238E27FC236}">
                  <a16:creationId xmlns:a16="http://schemas.microsoft.com/office/drawing/2014/main" id="{1F95563B-F1FA-3F38-9469-C187B76F2652}"/>
                </a:ext>
              </a:extLst>
            </p:cNvPr>
            <p:cNvSpPr/>
            <p:nvPr/>
          </p:nvSpPr>
          <p:spPr>
            <a:xfrm>
              <a:off x="781688" y="1796822"/>
              <a:ext cx="971956"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1" name="Título 1">
              <a:extLst>
                <a:ext uri="{FF2B5EF4-FFF2-40B4-BE49-F238E27FC236}">
                  <a16:creationId xmlns:a16="http://schemas.microsoft.com/office/drawing/2014/main" id="{5D4107EC-62A9-0CBC-9BAA-31894991FBDA}"/>
                </a:ext>
              </a:extLst>
            </p:cNvPr>
            <p:cNvSpPr txBox="1">
              <a:spLocks/>
            </p:cNvSpPr>
            <p:nvPr/>
          </p:nvSpPr>
          <p:spPr>
            <a:xfrm>
              <a:off x="668953" y="1494678"/>
              <a:ext cx="3239167" cy="2945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1800" b="1" dirty="0">
                  <a:solidFill>
                    <a:srgbClr val="38AA00"/>
                  </a:solidFill>
                  <a:latin typeface="Work Sans Light" pitchFamily="2" charset="77"/>
                </a:rPr>
                <a:t>Tercer Trimestre</a:t>
              </a:r>
            </a:p>
          </p:txBody>
        </p:sp>
      </p:grpSp>
      <p:sp>
        <p:nvSpPr>
          <p:cNvPr id="17" name="CuadroTexto 16">
            <a:extLst>
              <a:ext uri="{FF2B5EF4-FFF2-40B4-BE49-F238E27FC236}">
                <a16:creationId xmlns:a16="http://schemas.microsoft.com/office/drawing/2014/main" id="{9BECBF41-5245-C57F-50B5-C5EEB7FC3623}"/>
              </a:ext>
            </a:extLst>
          </p:cNvPr>
          <p:cNvSpPr txBox="1"/>
          <p:nvPr/>
        </p:nvSpPr>
        <p:spPr>
          <a:xfrm>
            <a:off x="5138058" y="3023313"/>
            <a:ext cx="3854368" cy="2031325"/>
          </a:xfrm>
          <a:prstGeom prst="rect">
            <a:avLst/>
          </a:prstGeom>
          <a:noFill/>
        </p:spPr>
        <p:txBody>
          <a:bodyPr wrap="square" rtlCol="0">
            <a:spAutoFit/>
          </a:bodyPr>
          <a:lstStyle/>
          <a:p>
            <a:pPr marL="171450" indent="-171450">
              <a:buFont typeface="Arial" panose="020B0604020202020204" pitchFamily="34" charset="0"/>
              <a:buChar char="•"/>
            </a:pPr>
            <a:r>
              <a:rPr lang="es-MX" sz="1400" dirty="0">
                <a:latin typeface="Work Sans Light" pitchFamily="2" charset="77"/>
                <a:hlinkClick r:id="rId16"/>
              </a:rPr>
              <a:t>Presentación Proyecto</a:t>
            </a:r>
            <a:endParaRPr lang="es-MX" sz="1400" dirty="0">
              <a:latin typeface="Work Sans Light" pitchFamily="2" charset="77"/>
            </a:endParaRPr>
          </a:p>
          <a:p>
            <a:pPr marL="171450" indent="-171450">
              <a:buFont typeface="Arial" panose="020B0604020202020204" pitchFamily="34" charset="0"/>
              <a:buChar char="•"/>
            </a:pPr>
            <a:r>
              <a:rPr lang="es-MX" sz="1400" dirty="0">
                <a:latin typeface="Work Sans Light" pitchFamily="2" charset="77"/>
                <a:hlinkClick r:id="rId17"/>
              </a:rPr>
              <a:t>Planificación de un proyecto de </a:t>
            </a:r>
            <a:br>
              <a:rPr lang="es-MX" sz="1400" dirty="0">
                <a:latin typeface="Work Sans Light" pitchFamily="2" charset="77"/>
                <a:hlinkClick r:id="rId17"/>
              </a:rPr>
            </a:br>
            <a:r>
              <a:rPr lang="es-MX" sz="1400" dirty="0">
                <a:latin typeface="Work Sans Light" pitchFamily="2" charset="77"/>
                <a:hlinkClick r:id="rId17"/>
              </a:rPr>
              <a:t>software</a:t>
            </a:r>
            <a:endParaRPr lang="es-MX" sz="1400" dirty="0">
              <a:latin typeface="Work Sans Light" pitchFamily="2" charset="77"/>
            </a:endParaRPr>
          </a:p>
          <a:p>
            <a:pPr marL="171450" indent="-171450">
              <a:buFont typeface="Arial" panose="020B0604020202020204" pitchFamily="34" charset="0"/>
              <a:buChar char="•"/>
            </a:pPr>
            <a:r>
              <a:rPr lang="es-MX" sz="1400" dirty="0">
                <a:latin typeface="Work Sans Light" pitchFamily="2" charset="77"/>
                <a:hlinkClick r:id="rId18"/>
              </a:rPr>
              <a:t>Base de Datos</a:t>
            </a:r>
            <a:endParaRPr lang="es-MX" sz="1400" dirty="0">
              <a:latin typeface="Work Sans Light" pitchFamily="2" charset="77"/>
            </a:endParaRPr>
          </a:p>
          <a:p>
            <a:pPr marL="171450" indent="-171450">
              <a:buFont typeface="Arial" panose="020B0604020202020204" pitchFamily="34" charset="0"/>
              <a:buChar char="•"/>
            </a:pPr>
            <a:r>
              <a:rPr lang="es-MX" sz="1400" dirty="0">
                <a:latin typeface="Work Sans Light" pitchFamily="2" charset="77"/>
                <a:hlinkClick r:id="rId19"/>
              </a:rPr>
              <a:t>Encriptación de Contraseñas</a:t>
            </a:r>
            <a:endParaRPr lang="es-MX" sz="1400" dirty="0">
              <a:latin typeface="Work Sans Light" pitchFamily="2" charset="77"/>
            </a:endParaRPr>
          </a:p>
          <a:p>
            <a:pPr marL="171450" indent="-171450">
              <a:buFont typeface="Arial" panose="020B0604020202020204" pitchFamily="34" charset="0"/>
              <a:buChar char="•"/>
            </a:pPr>
            <a:r>
              <a:rPr lang="es-MX" sz="1400" dirty="0">
                <a:latin typeface="Work Sans Light" pitchFamily="2" charset="77"/>
                <a:hlinkClick r:id="rId20"/>
              </a:rPr>
              <a:t>Backend</a:t>
            </a:r>
            <a:endParaRPr lang="es-MX" sz="1400" dirty="0">
              <a:latin typeface="Work Sans Light" pitchFamily="2" charset="77"/>
            </a:endParaRPr>
          </a:p>
          <a:p>
            <a:pPr marL="171450" indent="-171450">
              <a:buFont typeface="Arial" panose="020B0604020202020204" pitchFamily="34" charset="0"/>
              <a:buChar char="•"/>
            </a:pPr>
            <a:r>
              <a:rPr lang="es-MX" sz="1400" dirty="0">
                <a:latin typeface="Work Sans Light" pitchFamily="2" charset="77"/>
                <a:hlinkClick r:id="rId21"/>
              </a:rPr>
              <a:t>Frontend</a:t>
            </a:r>
            <a:endParaRPr lang="es-MX" sz="1400" dirty="0">
              <a:latin typeface="Work Sans Light" pitchFamily="2" charset="77"/>
            </a:endParaRPr>
          </a:p>
          <a:p>
            <a:pPr marL="171450" indent="-171450">
              <a:buFont typeface="Arial" panose="020B0604020202020204" pitchFamily="34" charset="0"/>
              <a:buChar char="•"/>
            </a:pPr>
            <a:r>
              <a:rPr lang="es-MX" sz="1400" dirty="0">
                <a:latin typeface="Work Sans Light" pitchFamily="2" charset="77"/>
                <a:hlinkClick r:id="rId22"/>
              </a:rPr>
              <a:t>API</a:t>
            </a:r>
            <a:endParaRPr lang="es-MX" sz="1400" dirty="0">
              <a:latin typeface="Work Sans Light" pitchFamily="2" charset="77"/>
            </a:endParaRPr>
          </a:p>
          <a:p>
            <a:pPr marL="171450" indent="-171450">
              <a:buFont typeface="Arial" panose="020B0604020202020204" pitchFamily="34" charset="0"/>
              <a:buChar char="•"/>
            </a:pPr>
            <a:endParaRPr lang="es-MX" sz="1400" dirty="0">
              <a:latin typeface="Work Sans Light" pitchFamily="2" charset="77"/>
            </a:endParaRPr>
          </a:p>
        </p:txBody>
      </p:sp>
      <p:grpSp>
        <p:nvGrpSpPr>
          <p:cNvPr id="18" name="Grupo 17">
            <a:extLst>
              <a:ext uri="{FF2B5EF4-FFF2-40B4-BE49-F238E27FC236}">
                <a16:creationId xmlns:a16="http://schemas.microsoft.com/office/drawing/2014/main" id="{FCE1BD1E-1D51-E6AF-F105-4076FC2D57D5}"/>
              </a:ext>
            </a:extLst>
          </p:cNvPr>
          <p:cNvGrpSpPr/>
          <p:nvPr/>
        </p:nvGrpSpPr>
        <p:grpSpPr>
          <a:xfrm>
            <a:off x="4902544" y="4739083"/>
            <a:ext cx="3239167" cy="330999"/>
            <a:chOff x="661942" y="1511542"/>
            <a:chExt cx="3239167" cy="330999"/>
          </a:xfrm>
        </p:grpSpPr>
        <p:sp>
          <p:nvSpPr>
            <p:cNvPr id="19" name="Rectángulo 18">
              <a:extLst>
                <a:ext uri="{FF2B5EF4-FFF2-40B4-BE49-F238E27FC236}">
                  <a16:creationId xmlns:a16="http://schemas.microsoft.com/office/drawing/2014/main" id="{D3E0EBBB-9147-55CA-2418-498278054CFC}"/>
                </a:ext>
              </a:extLst>
            </p:cNvPr>
            <p:cNvSpPr/>
            <p:nvPr/>
          </p:nvSpPr>
          <p:spPr>
            <a:xfrm>
              <a:off x="781688" y="1796822"/>
              <a:ext cx="971956"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0" name="Título 1">
              <a:extLst>
                <a:ext uri="{FF2B5EF4-FFF2-40B4-BE49-F238E27FC236}">
                  <a16:creationId xmlns:a16="http://schemas.microsoft.com/office/drawing/2014/main" id="{D72BC5B6-99EB-82E2-EF05-9C929BA4026B}"/>
                </a:ext>
              </a:extLst>
            </p:cNvPr>
            <p:cNvSpPr txBox="1">
              <a:spLocks/>
            </p:cNvSpPr>
            <p:nvPr/>
          </p:nvSpPr>
          <p:spPr>
            <a:xfrm>
              <a:off x="661942" y="1511542"/>
              <a:ext cx="3239167" cy="2945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1800" b="1" dirty="0">
                  <a:solidFill>
                    <a:srgbClr val="38AA00"/>
                  </a:solidFill>
                  <a:latin typeface="Work Sans Light" pitchFamily="2" charset="77"/>
                </a:rPr>
                <a:t>Cuarto Trimestre</a:t>
              </a:r>
            </a:p>
          </p:txBody>
        </p:sp>
      </p:grpSp>
      <p:sp>
        <p:nvSpPr>
          <p:cNvPr id="21" name="CuadroTexto 20">
            <a:extLst>
              <a:ext uri="{FF2B5EF4-FFF2-40B4-BE49-F238E27FC236}">
                <a16:creationId xmlns:a16="http://schemas.microsoft.com/office/drawing/2014/main" id="{FB827742-8BEF-4F91-027F-86DDB60084FD}"/>
              </a:ext>
            </a:extLst>
          </p:cNvPr>
          <p:cNvSpPr txBox="1"/>
          <p:nvPr/>
        </p:nvSpPr>
        <p:spPr>
          <a:xfrm>
            <a:off x="5138058" y="5219739"/>
            <a:ext cx="3854368" cy="1384995"/>
          </a:xfrm>
          <a:prstGeom prst="rect">
            <a:avLst/>
          </a:prstGeom>
          <a:noFill/>
        </p:spPr>
        <p:txBody>
          <a:bodyPr wrap="square" rtlCol="0">
            <a:spAutoFit/>
          </a:bodyPr>
          <a:lstStyle/>
          <a:p>
            <a:pPr marL="171450" indent="-171450">
              <a:buFont typeface="Arial" panose="020B0604020202020204" pitchFamily="34" charset="0"/>
              <a:buChar char="•"/>
            </a:pPr>
            <a:r>
              <a:rPr lang="es-MX" sz="1400" dirty="0">
                <a:latin typeface="Work Sans Light" pitchFamily="2" charset="77"/>
                <a:hlinkClick r:id="rId23"/>
              </a:rPr>
              <a:t>Presentación Proyecto </a:t>
            </a:r>
            <a:endParaRPr lang="es-MX" sz="1400" dirty="0">
              <a:latin typeface="Work Sans Light" pitchFamily="2" charset="77"/>
            </a:endParaRPr>
          </a:p>
          <a:p>
            <a:pPr marL="171450" indent="-171450">
              <a:buFont typeface="Arial" panose="020B0604020202020204" pitchFamily="34" charset="0"/>
              <a:buChar char="•"/>
            </a:pPr>
            <a:r>
              <a:rPr lang="es-MX" sz="1400" dirty="0">
                <a:latin typeface="Work Sans Light" pitchFamily="2" charset="77"/>
                <a:hlinkClick r:id="rId24"/>
              </a:rPr>
              <a:t>Frontend Web Consumiendo API</a:t>
            </a:r>
            <a:endParaRPr lang="es-MX" sz="1400" dirty="0">
              <a:latin typeface="Work Sans Light" pitchFamily="2" charset="77"/>
            </a:endParaRPr>
          </a:p>
          <a:p>
            <a:pPr marL="171450" indent="-171450">
              <a:buFont typeface="Arial" panose="020B0604020202020204" pitchFamily="34" charset="0"/>
              <a:buChar char="•"/>
            </a:pPr>
            <a:r>
              <a:rPr lang="es-MX" sz="1400" dirty="0">
                <a:latin typeface="Work Sans Light" pitchFamily="2" charset="77"/>
                <a:hlinkClick r:id="rId25"/>
              </a:rPr>
              <a:t>Frontend Móvil Consumiendo API</a:t>
            </a:r>
            <a:endParaRPr lang="es-MX" sz="1400" dirty="0">
              <a:latin typeface="Work Sans Light" pitchFamily="2" charset="77"/>
            </a:endParaRPr>
          </a:p>
          <a:p>
            <a:pPr marL="171450" indent="-171450">
              <a:buFont typeface="Arial" panose="020B0604020202020204" pitchFamily="34" charset="0"/>
              <a:buChar char="•"/>
            </a:pPr>
            <a:r>
              <a:rPr lang="es-MX" sz="1400" dirty="0">
                <a:latin typeface="Work Sans Light" pitchFamily="2" charset="77"/>
                <a:hlinkClick r:id="rId26"/>
              </a:rPr>
              <a:t>APIs Documentadas</a:t>
            </a:r>
            <a:endParaRPr lang="es-MX" sz="1400" dirty="0">
              <a:latin typeface="Work Sans Light" pitchFamily="2" charset="77"/>
            </a:endParaRPr>
          </a:p>
          <a:p>
            <a:pPr marL="171450" indent="-171450">
              <a:buFont typeface="Arial" panose="020B0604020202020204" pitchFamily="34" charset="0"/>
              <a:buChar char="•"/>
            </a:pPr>
            <a:r>
              <a:rPr lang="es-MX" sz="1400" dirty="0">
                <a:latin typeface="Work Sans Light" pitchFamily="2" charset="77"/>
                <a:hlinkClick r:id="rId27"/>
              </a:rPr>
              <a:t>Modelo de Calidad</a:t>
            </a:r>
            <a:endParaRPr lang="es-MX" sz="1400" dirty="0">
              <a:latin typeface="Work Sans Light" pitchFamily="2" charset="77"/>
            </a:endParaRPr>
          </a:p>
          <a:p>
            <a:pPr marL="171450" indent="-171450">
              <a:buFont typeface="Arial" panose="020B0604020202020204" pitchFamily="34" charset="0"/>
              <a:buChar char="•"/>
            </a:pPr>
            <a:r>
              <a:rPr lang="es-MX" sz="1400" dirty="0">
                <a:latin typeface="Work Sans Light" pitchFamily="2" charset="77"/>
                <a:hlinkClick r:id="rId28"/>
              </a:rPr>
              <a:t>Metodología Ágil</a:t>
            </a:r>
            <a:endParaRPr lang="es-MX" sz="1400" dirty="0">
              <a:latin typeface="Work Sans Light" pitchFamily="2" charset="77"/>
            </a:endParaRPr>
          </a:p>
        </p:txBody>
      </p:sp>
      <p:grpSp>
        <p:nvGrpSpPr>
          <p:cNvPr id="22" name="Grupo 21">
            <a:extLst>
              <a:ext uri="{FF2B5EF4-FFF2-40B4-BE49-F238E27FC236}">
                <a16:creationId xmlns:a16="http://schemas.microsoft.com/office/drawing/2014/main" id="{648580DD-9095-EA4C-4032-6CDC04F6E419}"/>
              </a:ext>
            </a:extLst>
          </p:cNvPr>
          <p:cNvGrpSpPr/>
          <p:nvPr/>
        </p:nvGrpSpPr>
        <p:grpSpPr>
          <a:xfrm>
            <a:off x="8350341" y="3568215"/>
            <a:ext cx="3239167" cy="347863"/>
            <a:chOff x="668953" y="1494678"/>
            <a:chExt cx="3239167" cy="347863"/>
          </a:xfrm>
        </p:grpSpPr>
        <p:sp>
          <p:nvSpPr>
            <p:cNvPr id="23" name="Rectángulo 22">
              <a:extLst>
                <a:ext uri="{FF2B5EF4-FFF2-40B4-BE49-F238E27FC236}">
                  <a16:creationId xmlns:a16="http://schemas.microsoft.com/office/drawing/2014/main" id="{13A95A63-0013-4AF3-D361-E97A2D8BAA5A}"/>
                </a:ext>
              </a:extLst>
            </p:cNvPr>
            <p:cNvSpPr/>
            <p:nvPr/>
          </p:nvSpPr>
          <p:spPr>
            <a:xfrm>
              <a:off x="781688" y="1796822"/>
              <a:ext cx="971956"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4" name="Título 1">
              <a:extLst>
                <a:ext uri="{FF2B5EF4-FFF2-40B4-BE49-F238E27FC236}">
                  <a16:creationId xmlns:a16="http://schemas.microsoft.com/office/drawing/2014/main" id="{AF8ED4B5-B0F0-DA61-CE59-7D3164807EBC}"/>
                </a:ext>
              </a:extLst>
            </p:cNvPr>
            <p:cNvSpPr txBox="1">
              <a:spLocks/>
            </p:cNvSpPr>
            <p:nvPr/>
          </p:nvSpPr>
          <p:spPr>
            <a:xfrm>
              <a:off x="668953" y="1494678"/>
              <a:ext cx="3239167" cy="2945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1800" b="1" dirty="0">
                  <a:solidFill>
                    <a:srgbClr val="38AA00"/>
                  </a:solidFill>
                  <a:latin typeface="Work Sans Light" pitchFamily="2" charset="77"/>
                </a:rPr>
                <a:t>Quinto Trimestre</a:t>
              </a:r>
            </a:p>
          </p:txBody>
        </p:sp>
      </p:grpSp>
      <p:sp>
        <p:nvSpPr>
          <p:cNvPr id="25" name="CuadroTexto 24">
            <a:extLst>
              <a:ext uri="{FF2B5EF4-FFF2-40B4-BE49-F238E27FC236}">
                <a16:creationId xmlns:a16="http://schemas.microsoft.com/office/drawing/2014/main" id="{ECCF2336-24C1-7B7D-C6B6-ECB6A1DAFDEA}"/>
              </a:ext>
            </a:extLst>
          </p:cNvPr>
          <p:cNvSpPr txBox="1"/>
          <p:nvPr/>
        </p:nvSpPr>
        <p:spPr>
          <a:xfrm>
            <a:off x="8578844" y="4065735"/>
            <a:ext cx="2750090" cy="2031325"/>
          </a:xfrm>
          <a:prstGeom prst="rect">
            <a:avLst/>
          </a:prstGeom>
          <a:noFill/>
        </p:spPr>
        <p:txBody>
          <a:bodyPr wrap="square" rtlCol="0">
            <a:spAutoFit/>
          </a:bodyPr>
          <a:lstStyle/>
          <a:p>
            <a:pPr marL="171450" indent="-171450">
              <a:buFont typeface="Arial" panose="020B0604020202020204" pitchFamily="34" charset="0"/>
              <a:buChar char="•"/>
            </a:pPr>
            <a:r>
              <a:rPr lang="es-MX" sz="1400" dirty="0">
                <a:latin typeface="Work Sans Light" pitchFamily="2" charset="77"/>
                <a:hlinkClick r:id="rId29"/>
              </a:rPr>
              <a:t>Codificación al 100%</a:t>
            </a:r>
            <a:endParaRPr lang="es-MX" sz="1400" dirty="0">
              <a:latin typeface="Work Sans Light" pitchFamily="2" charset="77"/>
            </a:endParaRPr>
          </a:p>
          <a:p>
            <a:pPr marL="171450" indent="-171450">
              <a:buFont typeface="Arial" panose="020B0604020202020204" pitchFamily="34" charset="0"/>
              <a:buChar char="•"/>
            </a:pPr>
            <a:r>
              <a:rPr lang="es-MX" sz="1400" dirty="0">
                <a:latin typeface="Work Sans Light" pitchFamily="2" charset="77"/>
                <a:hlinkClick r:id="rId30"/>
              </a:rPr>
              <a:t>Pruebas de Software</a:t>
            </a:r>
            <a:endParaRPr lang="es-MX" sz="1400" dirty="0">
              <a:latin typeface="Work Sans Light" pitchFamily="2" charset="77"/>
            </a:endParaRPr>
          </a:p>
          <a:p>
            <a:pPr marL="171450" indent="-171450">
              <a:buFont typeface="Arial" panose="020B0604020202020204" pitchFamily="34" charset="0"/>
              <a:buChar char="•"/>
            </a:pPr>
            <a:r>
              <a:rPr lang="es-MX" sz="1400" dirty="0">
                <a:latin typeface="Work Sans Light" pitchFamily="2" charset="77"/>
                <a:hlinkClick r:id="rId31"/>
              </a:rPr>
              <a:t>Planes (Respaldo, Migración, Capacitación).</a:t>
            </a:r>
            <a:endParaRPr lang="es-MX" sz="1400" dirty="0">
              <a:latin typeface="Work Sans Light" pitchFamily="2" charset="77"/>
            </a:endParaRPr>
          </a:p>
          <a:p>
            <a:pPr marL="171450" indent="-171450">
              <a:buFont typeface="Arial" panose="020B0604020202020204" pitchFamily="34" charset="0"/>
              <a:buChar char="•"/>
            </a:pPr>
            <a:r>
              <a:rPr lang="es-MX" sz="1400" dirty="0">
                <a:latin typeface="Work Sans Light" pitchFamily="2" charset="77"/>
                <a:hlinkClick r:id="rId32"/>
              </a:rPr>
              <a:t>Manuales (Instalación, Tecnico, Usuario).</a:t>
            </a:r>
            <a:endParaRPr lang="es-MX" sz="1400" dirty="0">
              <a:latin typeface="Work Sans Light" pitchFamily="2" charset="77"/>
            </a:endParaRPr>
          </a:p>
          <a:p>
            <a:pPr marL="171450" indent="-171450">
              <a:buFont typeface="Arial" panose="020B0604020202020204" pitchFamily="34" charset="0"/>
              <a:buChar char="•"/>
            </a:pPr>
            <a:r>
              <a:rPr lang="es-MX" sz="1400" dirty="0">
                <a:latin typeface="Work Sans Light" pitchFamily="2" charset="77"/>
                <a:hlinkClick r:id="rId33"/>
              </a:rPr>
              <a:t>Despliegue del Aplicativo</a:t>
            </a:r>
            <a:endParaRPr lang="es-MX" sz="1400" dirty="0">
              <a:latin typeface="Work Sans Light" pitchFamily="2" charset="77"/>
            </a:endParaRPr>
          </a:p>
          <a:p>
            <a:pPr marL="171450" indent="-171450">
              <a:buFont typeface="Arial" panose="020B0604020202020204" pitchFamily="34" charset="0"/>
              <a:buChar char="•"/>
            </a:pPr>
            <a:r>
              <a:rPr lang="es-MX" sz="1400" dirty="0">
                <a:latin typeface="Work Sans Light" pitchFamily="2" charset="77"/>
                <a:hlinkClick r:id="rId34"/>
              </a:rPr>
              <a:t>Sistema Control de Versiones</a:t>
            </a:r>
            <a:endParaRPr lang="es-MX" sz="1400" dirty="0">
              <a:latin typeface="Work Sans Light" pitchFamily="2" charset="77"/>
            </a:endParaRPr>
          </a:p>
        </p:txBody>
      </p:sp>
      <p:pic>
        <p:nvPicPr>
          <p:cNvPr id="27" name="Imagen 26"/>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a:off x="8534946" y="271729"/>
            <a:ext cx="2163842" cy="99536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8431092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descr="Imagen que contiene Interfaz de usuario gráfica&#10;&#10;Descripción generada automáticamente">
            <a:extLst>
              <a:ext uri="{FF2B5EF4-FFF2-40B4-BE49-F238E27FC236}">
                <a16:creationId xmlns:a16="http://schemas.microsoft.com/office/drawing/2014/main" id="{A01EB75E-8874-42DD-11A3-2D5CA1D238B7}"/>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7762203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CuadroTexto 5">
            <a:extLst>
              <a:ext uri="{FF2B5EF4-FFF2-40B4-BE49-F238E27FC236}">
                <a16:creationId xmlns:a16="http://schemas.microsoft.com/office/drawing/2014/main" id="{B78A6207-2D79-A9F8-E09D-30C60C0067DF}"/>
              </a:ext>
            </a:extLst>
          </p:cNvPr>
          <p:cNvSpPr txBox="1"/>
          <p:nvPr/>
        </p:nvSpPr>
        <p:spPr>
          <a:xfrm>
            <a:off x="2882623" y="675443"/>
            <a:ext cx="6426759" cy="1200329"/>
          </a:xfrm>
          <a:prstGeom prst="rect">
            <a:avLst/>
          </a:prstGeom>
          <a:noFill/>
        </p:spPr>
        <p:txBody>
          <a:bodyPr wrap="none" rtlCol="0">
            <a:spAutoFit/>
          </a:bodyPr>
          <a:lstStyle/>
          <a:p>
            <a:pPr algn="ctr"/>
            <a:r>
              <a:rPr lang="es-CO" sz="7200" dirty="0">
                <a:solidFill>
                  <a:schemeClr val="bg1"/>
                </a:solidFill>
                <a:effectLst>
                  <a:outerShdw blurRad="38100" dist="38100" dir="2700000" algn="tl">
                    <a:srgbClr val="000000">
                      <a:alpha val="43137"/>
                    </a:srgbClr>
                  </a:outerShdw>
                </a:effectLst>
                <a:latin typeface="Work Sans Light" pitchFamily="2" charset="77"/>
              </a:rPr>
              <a:t>TaskMaster Pro</a:t>
            </a:r>
          </a:p>
        </p:txBody>
      </p:sp>
      <p:cxnSp>
        <p:nvCxnSpPr>
          <p:cNvPr id="7" name="Conector recto 6">
            <a:extLst>
              <a:ext uri="{FF2B5EF4-FFF2-40B4-BE49-F238E27FC236}">
                <a16:creationId xmlns:a16="http://schemas.microsoft.com/office/drawing/2014/main" id="{7093B0CC-07FB-12E7-E7C8-581324B7AF33}"/>
              </a:ext>
            </a:extLst>
          </p:cNvPr>
          <p:cNvCxnSpPr>
            <a:cxnSpLocks/>
          </p:cNvCxnSpPr>
          <p:nvPr/>
        </p:nvCxnSpPr>
        <p:spPr>
          <a:xfrm>
            <a:off x="5227899" y="3321934"/>
            <a:ext cx="173620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8" name="CuadroTexto 7">
            <a:extLst>
              <a:ext uri="{FF2B5EF4-FFF2-40B4-BE49-F238E27FC236}">
                <a16:creationId xmlns:a16="http://schemas.microsoft.com/office/drawing/2014/main" id="{9FA07BD2-A8DB-FF10-1E30-572887632351}"/>
              </a:ext>
            </a:extLst>
          </p:cNvPr>
          <p:cNvSpPr txBox="1"/>
          <p:nvPr/>
        </p:nvSpPr>
        <p:spPr>
          <a:xfrm>
            <a:off x="4168816" y="2660214"/>
            <a:ext cx="3854368" cy="1323439"/>
          </a:xfrm>
          <a:prstGeom prst="rect">
            <a:avLst/>
          </a:prstGeom>
          <a:noFill/>
        </p:spPr>
        <p:txBody>
          <a:bodyPr wrap="square" rtlCol="0">
            <a:spAutoFit/>
          </a:bodyPr>
          <a:lstStyle/>
          <a:p>
            <a:pPr algn="ctr"/>
            <a:r>
              <a:rPr lang="es-ES" sz="2000" dirty="0">
                <a:solidFill>
                  <a:schemeClr val="bg1"/>
                </a:solidFill>
                <a:effectLst>
                  <a:outerShdw blurRad="38100" dist="38100" dir="2700000" algn="tl">
                    <a:srgbClr val="000000">
                      <a:alpha val="43137"/>
                    </a:srgbClr>
                  </a:outerShdw>
                </a:effectLst>
                <a:latin typeface="Work Sans Light" pitchFamily="2" charset="77"/>
              </a:rPr>
              <a:t>Garcia Salazar Johan Felipe</a:t>
            </a:r>
          </a:p>
          <a:p>
            <a:pPr algn="ctr"/>
            <a:r>
              <a:rPr lang="es-ES" sz="2000" dirty="0">
                <a:solidFill>
                  <a:schemeClr val="bg1"/>
                </a:solidFill>
                <a:effectLst>
                  <a:outerShdw blurRad="38100" dist="38100" dir="2700000" algn="tl">
                    <a:srgbClr val="000000">
                      <a:alpha val="43137"/>
                    </a:srgbClr>
                  </a:outerShdw>
                </a:effectLst>
                <a:latin typeface="Work Sans Light" pitchFamily="2" charset="77"/>
              </a:rPr>
              <a:t>Garzón Perea Andrés Julián</a:t>
            </a:r>
          </a:p>
          <a:p>
            <a:pPr algn="ctr"/>
            <a:r>
              <a:rPr lang="es-ES" sz="2000" dirty="0">
                <a:solidFill>
                  <a:schemeClr val="bg1"/>
                </a:solidFill>
                <a:effectLst>
                  <a:outerShdw blurRad="38100" dist="38100" dir="2700000" algn="tl">
                    <a:srgbClr val="000000">
                      <a:alpha val="43137"/>
                    </a:srgbClr>
                  </a:outerShdw>
                </a:effectLst>
                <a:latin typeface="Work Sans Light" pitchFamily="2" charset="77"/>
              </a:rPr>
              <a:t>Bernal Ávila Nikole Camila</a:t>
            </a:r>
            <a:br>
              <a:rPr lang="es-ES" sz="2000" dirty="0">
                <a:solidFill>
                  <a:schemeClr val="bg1"/>
                </a:solidFill>
                <a:effectLst>
                  <a:outerShdw blurRad="38100" dist="38100" dir="2700000" algn="tl">
                    <a:srgbClr val="000000">
                      <a:alpha val="43137"/>
                    </a:srgbClr>
                  </a:outerShdw>
                </a:effectLst>
                <a:latin typeface="Work Sans Light" pitchFamily="2" charset="77"/>
              </a:rPr>
            </a:br>
            <a:r>
              <a:rPr lang="es-ES" sz="2000" dirty="0">
                <a:solidFill>
                  <a:schemeClr val="bg1"/>
                </a:solidFill>
                <a:effectLst>
                  <a:outerShdw blurRad="38100" dist="38100" dir="2700000" algn="tl">
                    <a:srgbClr val="000000">
                      <a:alpha val="43137"/>
                    </a:srgbClr>
                  </a:outerShdw>
                </a:effectLst>
                <a:latin typeface="Work Sans Light" pitchFamily="2" charset="77"/>
              </a:rPr>
              <a:t>Triana Bustos Erika Daniela</a:t>
            </a:r>
            <a:endParaRPr lang="es-CO" sz="2000" dirty="0">
              <a:solidFill>
                <a:schemeClr val="bg1"/>
              </a:solidFill>
              <a:effectLst>
                <a:outerShdw blurRad="38100" dist="38100" dir="2700000" algn="tl">
                  <a:srgbClr val="000000">
                    <a:alpha val="43137"/>
                  </a:srgbClr>
                </a:outerShdw>
              </a:effectLst>
              <a:latin typeface="Work Sans Light" pitchFamily="2" charset="77"/>
            </a:endParaRPr>
          </a:p>
        </p:txBody>
      </p:sp>
      <p:sp>
        <p:nvSpPr>
          <p:cNvPr id="9" name="CuadroTexto 8">
            <a:extLst>
              <a:ext uri="{FF2B5EF4-FFF2-40B4-BE49-F238E27FC236}">
                <a16:creationId xmlns:a16="http://schemas.microsoft.com/office/drawing/2014/main" id="{2F385990-7F30-A8ED-0FEA-F8EAC01BD49D}"/>
              </a:ext>
            </a:extLst>
          </p:cNvPr>
          <p:cNvSpPr txBox="1"/>
          <p:nvPr/>
        </p:nvSpPr>
        <p:spPr>
          <a:xfrm>
            <a:off x="1068888" y="5279998"/>
            <a:ext cx="10054224" cy="1077218"/>
          </a:xfrm>
          <a:prstGeom prst="rect">
            <a:avLst/>
          </a:prstGeom>
          <a:noFill/>
        </p:spPr>
        <p:txBody>
          <a:bodyPr wrap="square" rtlCol="0">
            <a:spAutoFit/>
          </a:bodyPr>
          <a:lstStyle/>
          <a:p>
            <a:pPr algn="ctr"/>
            <a:r>
              <a:rPr lang="es-ES" sz="1600" b="1" dirty="0">
                <a:solidFill>
                  <a:schemeClr val="bg1"/>
                </a:solidFill>
                <a:effectLst>
                  <a:outerShdw blurRad="38100" dist="38100" dir="2700000" algn="tl">
                    <a:srgbClr val="000000">
                      <a:alpha val="43137"/>
                    </a:srgbClr>
                  </a:outerShdw>
                </a:effectLst>
                <a:latin typeface="Work Sans Light" pitchFamily="2" charset="77"/>
              </a:rPr>
              <a:t>Servicio Nacional de Aprendizaje –SENA, Centro de Electricidad Electrónica y Telecomunicaciones</a:t>
            </a:r>
          </a:p>
          <a:p>
            <a:pPr algn="ctr"/>
            <a:r>
              <a:rPr lang="es-ES" sz="1600" b="1" dirty="0">
                <a:solidFill>
                  <a:schemeClr val="bg1"/>
                </a:solidFill>
                <a:effectLst>
                  <a:outerShdw blurRad="38100" dist="38100" dir="2700000" algn="tl">
                    <a:srgbClr val="000000">
                      <a:alpha val="43137"/>
                    </a:srgbClr>
                  </a:outerShdw>
                </a:effectLst>
                <a:latin typeface="Work Sans Light" pitchFamily="2" charset="77"/>
              </a:rPr>
              <a:t>Tecnólogo en Análisis y Desarrollo de Software - ADSO, Quinto Trimestre</a:t>
            </a:r>
          </a:p>
          <a:p>
            <a:pPr algn="ctr"/>
            <a:r>
              <a:rPr lang="es-ES" sz="1600" b="1" dirty="0">
                <a:solidFill>
                  <a:schemeClr val="bg1"/>
                </a:solidFill>
                <a:effectLst>
                  <a:outerShdw blurRad="38100" dist="38100" dir="2700000" algn="tl">
                    <a:srgbClr val="000000">
                      <a:alpha val="43137"/>
                    </a:srgbClr>
                  </a:outerShdw>
                </a:effectLst>
                <a:latin typeface="Work Sans Light" pitchFamily="2" charset="77"/>
              </a:rPr>
              <a:t>Instructor Diego Casallas</a:t>
            </a:r>
          </a:p>
          <a:p>
            <a:pPr algn="ctr"/>
            <a:r>
              <a:rPr lang="es-ES" sz="1600" b="1" dirty="0">
                <a:solidFill>
                  <a:schemeClr val="bg1"/>
                </a:solidFill>
                <a:effectLst>
                  <a:outerShdw blurRad="38100" dist="38100" dir="2700000" algn="tl">
                    <a:srgbClr val="000000">
                      <a:alpha val="43137"/>
                    </a:srgbClr>
                  </a:outerShdw>
                </a:effectLst>
                <a:latin typeface="Work Sans Light" pitchFamily="2" charset="77"/>
              </a:rPr>
              <a:t>Bogotá, 01 de julio de 2025</a:t>
            </a:r>
            <a:endParaRPr lang="es-CO" sz="1600" b="1" dirty="0">
              <a:solidFill>
                <a:schemeClr val="bg1"/>
              </a:solidFill>
              <a:effectLst>
                <a:outerShdw blurRad="38100" dist="38100" dir="2700000" algn="tl">
                  <a:srgbClr val="000000">
                    <a:alpha val="43137"/>
                  </a:srgbClr>
                </a:outerShdw>
              </a:effectLst>
              <a:latin typeface="Work Sans Light" pitchFamily="2" charset="77"/>
            </a:endParaRPr>
          </a:p>
        </p:txBody>
      </p:sp>
    </p:spTree>
    <p:extLst>
      <p:ext uri="{BB962C8B-B14F-4D97-AF65-F5344CB8AC3E}">
        <p14:creationId xmlns:p14="http://schemas.microsoft.com/office/powerpoint/2010/main" val="16207879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EA97DC05-4A6B-3E0B-D2C7-E6FB8FE7B99F}"/>
              </a:ext>
            </a:extLst>
          </p:cNvPr>
          <p:cNvPicPr>
            <a:picLocks noChangeAspect="1"/>
          </p:cNvPicPr>
          <p:nvPr/>
        </p:nvPicPr>
        <p:blipFill>
          <a:blip r:embed="rId4"/>
          <a:stretch>
            <a:fillRect/>
          </a:stretch>
        </p:blipFill>
        <p:spPr>
          <a:xfrm>
            <a:off x="3657599" y="-68162"/>
            <a:ext cx="10491486" cy="6994324"/>
          </a:xfrm>
          <a:prstGeom prst="rect">
            <a:avLst/>
          </a:prstGeom>
        </p:spPr>
      </p:pic>
      <p:sp>
        <p:nvSpPr>
          <p:cNvPr id="6" name="Rectángulo 5">
            <a:extLst>
              <a:ext uri="{FF2B5EF4-FFF2-40B4-BE49-F238E27FC236}">
                <a16:creationId xmlns:a16="http://schemas.microsoft.com/office/drawing/2014/main" id="{B65FDE73-C641-1100-C209-6B5902DCC3EC}"/>
              </a:ext>
            </a:extLst>
          </p:cNvPr>
          <p:cNvSpPr/>
          <p:nvPr/>
        </p:nvSpPr>
        <p:spPr>
          <a:xfrm>
            <a:off x="1315709" y="373180"/>
            <a:ext cx="2939970" cy="34724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 name="Título 1">
            <a:extLst>
              <a:ext uri="{FF2B5EF4-FFF2-40B4-BE49-F238E27FC236}">
                <a16:creationId xmlns:a16="http://schemas.microsoft.com/office/drawing/2014/main" id="{EE37A3CD-1BAC-6175-4755-9AC66A46B6FF}"/>
              </a:ext>
            </a:extLst>
          </p:cNvPr>
          <p:cNvSpPr txBox="1">
            <a:spLocks/>
          </p:cNvSpPr>
          <p:nvPr/>
        </p:nvSpPr>
        <p:spPr>
          <a:xfrm>
            <a:off x="1315709" y="116766"/>
            <a:ext cx="3514740" cy="6765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3600" dirty="0">
                <a:solidFill>
                  <a:srgbClr val="38AA00"/>
                </a:solidFill>
                <a:latin typeface="Work Sans Light" pitchFamily="2" charset="77"/>
              </a:rPr>
              <a:t>Introducción</a:t>
            </a:r>
          </a:p>
        </p:txBody>
      </p:sp>
      <p:sp>
        <p:nvSpPr>
          <p:cNvPr id="7" name="CuadroTexto 6">
            <a:extLst>
              <a:ext uri="{FF2B5EF4-FFF2-40B4-BE49-F238E27FC236}">
                <a16:creationId xmlns:a16="http://schemas.microsoft.com/office/drawing/2014/main" id="{FBAA83CA-F5E1-3945-40AB-1CB1B233A0BF}"/>
              </a:ext>
            </a:extLst>
          </p:cNvPr>
          <p:cNvSpPr txBox="1"/>
          <p:nvPr/>
        </p:nvSpPr>
        <p:spPr>
          <a:xfrm>
            <a:off x="689107" y="753376"/>
            <a:ext cx="4767943" cy="5632311"/>
          </a:xfrm>
          <a:prstGeom prst="rect">
            <a:avLst/>
          </a:prstGeom>
          <a:noFill/>
        </p:spPr>
        <p:txBody>
          <a:bodyPr wrap="square" rtlCol="0">
            <a:spAutoFit/>
          </a:bodyPr>
          <a:lstStyle/>
          <a:p>
            <a:r>
              <a:rPr lang="es-MX" dirty="0">
                <a:latin typeface="Work Sans Light" pitchFamily="2" charset="77"/>
              </a:rPr>
              <a:t>La gestión de proyectos, se enfrenta a grandes retos y desafíos a medida que ha ido en avance la innovación de la tecnología, las diferentes organizaciones se han tenido que adaptar y desarrollar estrategias para la administración de proyectos, esto con el fin de mantener competitividad en el mercado, donde emergen el uso de herramientas digitales constantemente, volviendo necesario su implementación para lograr la eficiencia de sus proyectos.</a:t>
            </a:r>
            <a:br>
              <a:rPr lang="es-MX" dirty="0">
                <a:latin typeface="Work Sans Light" pitchFamily="2" charset="77"/>
              </a:rPr>
            </a:br>
            <a:endParaRPr lang="es-MX" dirty="0">
              <a:latin typeface="Work Sans Light" pitchFamily="2" charset="77"/>
            </a:endParaRPr>
          </a:p>
          <a:p>
            <a:r>
              <a:rPr lang="es-MX" dirty="0">
                <a:latin typeface="Work Sans Light" pitchFamily="2" charset="77"/>
              </a:rPr>
              <a:t>El uso de software de gestión de proyectos ha crecido significativamente en las últimas décadas, trasformando las metodologías y prácticas a la hora de realizar un proyecto, optimizando procesos a las organizaciones de planificación, programación, asignación de recursos, comunicación y documentación en proyectos.</a:t>
            </a:r>
          </a:p>
        </p:txBody>
      </p:sp>
    </p:spTree>
    <p:extLst>
      <p:ext uri="{BB962C8B-B14F-4D97-AF65-F5344CB8AC3E}">
        <p14:creationId xmlns:p14="http://schemas.microsoft.com/office/powerpoint/2010/main" val="6853874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ítulo 1">
            <a:extLst>
              <a:ext uri="{FF2B5EF4-FFF2-40B4-BE49-F238E27FC236}">
                <a16:creationId xmlns:a16="http://schemas.microsoft.com/office/drawing/2014/main" id="{62CAF686-2B1F-2A4A-A0F2-CAE3CF59E65B}"/>
              </a:ext>
            </a:extLst>
          </p:cNvPr>
          <p:cNvSpPr txBox="1">
            <a:spLocks/>
          </p:cNvSpPr>
          <p:nvPr/>
        </p:nvSpPr>
        <p:spPr>
          <a:xfrm>
            <a:off x="456236" y="416689"/>
            <a:ext cx="10515600" cy="741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b="1" dirty="0">
                <a:solidFill>
                  <a:schemeClr val="bg1"/>
                </a:solidFill>
                <a:latin typeface="Work Sans Medium" pitchFamily="2" charset="77"/>
              </a:rPr>
              <a:t>TaskMaster Pro</a:t>
            </a:r>
          </a:p>
        </p:txBody>
      </p:sp>
      <p:sp>
        <p:nvSpPr>
          <p:cNvPr id="5" name="CuadroTexto 4">
            <a:extLst>
              <a:ext uri="{FF2B5EF4-FFF2-40B4-BE49-F238E27FC236}">
                <a16:creationId xmlns:a16="http://schemas.microsoft.com/office/drawing/2014/main" id="{7779D7A8-BEDD-C9DB-4CEE-7225220AFBCD}"/>
              </a:ext>
            </a:extLst>
          </p:cNvPr>
          <p:cNvSpPr txBox="1"/>
          <p:nvPr/>
        </p:nvSpPr>
        <p:spPr>
          <a:xfrm>
            <a:off x="6998387" y="787470"/>
            <a:ext cx="5193613" cy="5693866"/>
          </a:xfrm>
          <a:prstGeom prst="rect">
            <a:avLst/>
          </a:prstGeom>
          <a:noFill/>
        </p:spPr>
        <p:txBody>
          <a:bodyPr wrap="square" rtlCol="0">
            <a:spAutoFit/>
          </a:bodyPr>
          <a:lstStyle/>
          <a:p>
            <a:pPr marL="514350" indent="-514350">
              <a:buFont typeface="+mj-lt"/>
              <a:buAutoNum type="arabicPeriod"/>
            </a:pPr>
            <a:r>
              <a:rPr lang="es-CO" sz="2800" b="1" dirty="0">
                <a:solidFill>
                  <a:srgbClr val="FFF5EA"/>
                </a:solidFill>
                <a:latin typeface="Work Sans Light" pitchFamily="2" charset="77"/>
              </a:rPr>
              <a:t>Problema</a:t>
            </a:r>
          </a:p>
          <a:p>
            <a:pPr marL="514350" indent="-514350">
              <a:buFont typeface="+mj-lt"/>
              <a:buAutoNum type="arabicPeriod"/>
            </a:pPr>
            <a:r>
              <a:rPr lang="es-CO" sz="2800" b="1" dirty="0">
                <a:solidFill>
                  <a:srgbClr val="FFF5EA"/>
                </a:solidFill>
                <a:latin typeface="Work Sans Light" pitchFamily="2" charset="77"/>
              </a:rPr>
              <a:t>Objetivos</a:t>
            </a:r>
          </a:p>
          <a:p>
            <a:pPr marL="514350" indent="-514350">
              <a:buFont typeface="+mj-lt"/>
              <a:buAutoNum type="arabicPeriod"/>
            </a:pPr>
            <a:r>
              <a:rPr lang="es-CO" sz="2800" b="1" dirty="0">
                <a:solidFill>
                  <a:srgbClr val="FFF5EA"/>
                </a:solidFill>
                <a:latin typeface="Work Sans Light" pitchFamily="2" charset="77"/>
              </a:rPr>
              <a:t>Justificación</a:t>
            </a:r>
          </a:p>
          <a:p>
            <a:pPr marL="514350" indent="-514350">
              <a:buFont typeface="+mj-lt"/>
              <a:buAutoNum type="arabicPeriod"/>
            </a:pPr>
            <a:r>
              <a:rPr lang="es-CO" sz="2800" b="1" dirty="0">
                <a:solidFill>
                  <a:srgbClr val="FFF5EA"/>
                </a:solidFill>
                <a:latin typeface="Work Sans Light" pitchFamily="2" charset="77"/>
              </a:rPr>
              <a:t>Codificación</a:t>
            </a:r>
          </a:p>
          <a:p>
            <a:pPr marL="514350" indent="-514350">
              <a:buFont typeface="+mj-lt"/>
              <a:buAutoNum type="arabicPeriod"/>
            </a:pPr>
            <a:r>
              <a:rPr lang="es-CO" sz="2800" b="1" dirty="0">
                <a:solidFill>
                  <a:srgbClr val="FFF5EA"/>
                </a:solidFill>
                <a:latin typeface="Work Sans Light" pitchFamily="2" charset="77"/>
              </a:rPr>
              <a:t>Pruebas de Software</a:t>
            </a:r>
          </a:p>
          <a:p>
            <a:pPr marL="514350" indent="-514350">
              <a:buFont typeface="+mj-lt"/>
              <a:buAutoNum type="arabicPeriod"/>
            </a:pPr>
            <a:r>
              <a:rPr lang="es-CO" sz="2800" b="1" dirty="0">
                <a:solidFill>
                  <a:srgbClr val="FFF5EA"/>
                </a:solidFill>
                <a:latin typeface="Work Sans Light" pitchFamily="2" charset="77"/>
              </a:rPr>
              <a:t>Plan de Respaldo</a:t>
            </a:r>
          </a:p>
          <a:p>
            <a:pPr marL="514350" indent="-514350">
              <a:buFont typeface="+mj-lt"/>
              <a:buAutoNum type="arabicPeriod"/>
            </a:pPr>
            <a:r>
              <a:rPr lang="es-CO" sz="2800" b="1" dirty="0">
                <a:solidFill>
                  <a:srgbClr val="FFF5EA"/>
                </a:solidFill>
                <a:latin typeface="Work Sans Light" pitchFamily="2" charset="77"/>
              </a:rPr>
              <a:t>Plan de Migración</a:t>
            </a:r>
          </a:p>
          <a:p>
            <a:pPr marL="514350" indent="-514350">
              <a:buFont typeface="+mj-lt"/>
              <a:buAutoNum type="arabicPeriod"/>
            </a:pPr>
            <a:r>
              <a:rPr lang="es-CO" sz="2800" b="1" dirty="0">
                <a:solidFill>
                  <a:srgbClr val="FFF5EA"/>
                </a:solidFill>
                <a:latin typeface="Work Sans Light" pitchFamily="2" charset="77"/>
              </a:rPr>
              <a:t>Plan de Capacitación</a:t>
            </a:r>
          </a:p>
          <a:p>
            <a:pPr marL="514350" indent="-514350">
              <a:buFont typeface="+mj-lt"/>
              <a:buAutoNum type="arabicPeriod"/>
            </a:pPr>
            <a:r>
              <a:rPr lang="es-CO" sz="2800" b="1" dirty="0">
                <a:solidFill>
                  <a:srgbClr val="FFF5EA"/>
                </a:solidFill>
                <a:latin typeface="Work Sans Light" pitchFamily="2" charset="77"/>
              </a:rPr>
              <a:t>Manual de Instalación</a:t>
            </a:r>
          </a:p>
          <a:p>
            <a:pPr marL="514350" indent="-514350">
              <a:buFont typeface="+mj-lt"/>
              <a:buAutoNum type="arabicPeriod"/>
            </a:pPr>
            <a:r>
              <a:rPr lang="es-CO" sz="2800" b="1" dirty="0">
                <a:solidFill>
                  <a:srgbClr val="FFF5EA"/>
                </a:solidFill>
                <a:latin typeface="Work Sans Light" pitchFamily="2" charset="77"/>
              </a:rPr>
              <a:t>Manual Tecnico</a:t>
            </a:r>
          </a:p>
          <a:p>
            <a:pPr marL="514350" indent="-514350">
              <a:buFont typeface="+mj-lt"/>
              <a:buAutoNum type="arabicPeriod"/>
            </a:pPr>
            <a:r>
              <a:rPr lang="es-CO" sz="2800" b="1" dirty="0">
                <a:solidFill>
                  <a:srgbClr val="FFF5EA"/>
                </a:solidFill>
                <a:latin typeface="Work Sans Light" pitchFamily="2" charset="77"/>
              </a:rPr>
              <a:t>Manual de Usuario</a:t>
            </a:r>
          </a:p>
          <a:p>
            <a:pPr marL="514350" indent="-514350">
              <a:buFont typeface="+mj-lt"/>
              <a:buAutoNum type="arabicPeriod"/>
            </a:pPr>
            <a:r>
              <a:rPr lang="es-CO" sz="2800" b="1" dirty="0">
                <a:solidFill>
                  <a:srgbClr val="FFF5EA"/>
                </a:solidFill>
                <a:latin typeface="Work Sans Light" pitchFamily="2" charset="77"/>
              </a:rPr>
              <a:t>Despliegue</a:t>
            </a:r>
          </a:p>
          <a:p>
            <a:pPr marL="514350" indent="-514350">
              <a:buFont typeface="+mj-lt"/>
              <a:buAutoNum type="arabicPeriod"/>
            </a:pPr>
            <a:r>
              <a:rPr lang="es-CO" sz="2800" b="1" dirty="0">
                <a:solidFill>
                  <a:srgbClr val="FFF5EA"/>
                </a:solidFill>
                <a:latin typeface="Work Sans Light" pitchFamily="2" charset="77"/>
              </a:rPr>
              <a:t>Control de Versiones</a:t>
            </a:r>
          </a:p>
        </p:txBody>
      </p:sp>
      <p:pic>
        <p:nvPicPr>
          <p:cNvPr id="8" name="Imagen 7"/>
          <p:cNvPicPr>
            <a:picLocks noChangeAspect="1" noChangeArrowheads="1"/>
          </p:cNvPicPr>
          <p:nvPr/>
        </p:nvPicPr>
        <p:blipFill>
          <a:blip r:embed="rId3">
            <a:extLst>
              <a:ext uri="{28A0092B-C50C-407E-A947-70E740481C1C}">
                <a14:useLocalDpi xmlns:a14="http://schemas.microsoft.com/office/drawing/2010/main" val="0"/>
              </a:ext>
            </a:extLst>
          </a:blip>
          <a:srcRect l="88753" t="-3394" b="-2"/>
          <a:stretch>
            <a:fillRect/>
          </a:stretch>
        </p:blipFill>
        <p:spPr bwMode="auto">
          <a:xfrm>
            <a:off x="4783969" y="2967648"/>
            <a:ext cx="2111043" cy="1842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Imagen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0557" y="3056257"/>
            <a:ext cx="3619374" cy="166491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7420489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10515600" cy="1325563"/>
          </a:xfrm>
        </p:spPr>
        <p:txBody>
          <a:bodyPr/>
          <a:lstStyle/>
          <a:p>
            <a:r>
              <a:rPr lang="es-CO" b="1" dirty="0">
                <a:solidFill>
                  <a:schemeClr val="bg1"/>
                </a:solidFill>
                <a:latin typeface="Work Sans Medium" pitchFamily="2" charset="77"/>
              </a:rPr>
              <a:t>Problema</a:t>
            </a:r>
          </a:p>
        </p:txBody>
      </p:sp>
      <p:sp>
        <p:nvSpPr>
          <p:cNvPr id="6" name="CuadroTexto 5">
            <a:extLst>
              <a:ext uri="{FF2B5EF4-FFF2-40B4-BE49-F238E27FC236}">
                <a16:creationId xmlns:a16="http://schemas.microsoft.com/office/drawing/2014/main" id="{0CA39C3C-B25E-C804-C832-61458138A925}"/>
              </a:ext>
            </a:extLst>
          </p:cNvPr>
          <p:cNvSpPr txBox="1"/>
          <p:nvPr/>
        </p:nvSpPr>
        <p:spPr>
          <a:xfrm>
            <a:off x="456236" y="1779687"/>
            <a:ext cx="11447293" cy="5078313"/>
          </a:xfrm>
          <a:prstGeom prst="rect">
            <a:avLst/>
          </a:prstGeom>
          <a:noFill/>
        </p:spPr>
        <p:txBody>
          <a:bodyPr wrap="square" rtlCol="0">
            <a:spAutoFit/>
          </a:bodyPr>
          <a:lstStyle/>
          <a:p>
            <a:pPr algn="just"/>
            <a:r>
              <a:rPr lang="es-MX" dirty="0">
                <a:latin typeface="Work Sans Light" pitchFamily="2" charset="77"/>
              </a:rPr>
              <a:t>El SENA, en el centro CEET es una organización educativa que ofrece formación gratuita con programas técnicos, tecnológicos y complementarios enfocados a las ramas de estudio de electricidad, electrónica y telecomunicaciones.</a:t>
            </a:r>
          </a:p>
          <a:p>
            <a:endParaRPr lang="es-MX" dirty="0">
              <a:latin typeface="Work Sans Light" pitchFamily="2" charset="77"/>
            </a:endParaRPr>
          </a:p>
          <a:p>
            <a:r>
              <a:rPr lang="es-MX" dirty="0">
                <a:latin typeface="Work Sans Light" pitchFamily="2" charset="77"/>
              </a:rPr>
              <a:t>A partir de las actividades de levantamiento de información </a:t>
            </a:r>
            <a:r>
              <a:rPr lang="es-MX" dirty="0">
                <a:latin typeface="Work Sans Light" pitchFamily="2" charset="77"/>
                <a:hlinkClick r:id="rId2"/>
              </a:rPr>
              <a:t>(entrevista, encuesta, análisis de competencia y observación) </a:t>
            </a:r>
            <a:r>
              <a:rPr lang="es-MX" dirty="0">
                <a:latin typeface="Work Sans Light" pitchFamily="2" charset="77"/>
              </a:rPr>
              <a:t>realizadas en esta organización, se obtuvo como resultado la identificación de una problemática en la gestión y ejecución de proyectos de los aprendices, que se desarrollan dentro del ciclo del conocimiento de manera grupal en los programas que ofrece el centro (CEET). Esto debido a que la forma de organizar, repartir, entregar y monitorear los avances de las actividades o entregables de estos proyectos no es óptima ni centralizada y puede causar retraso en la presentación de resultados o el no cumplimiento de objetivos propuestos.</a:t>
            </a:r>
            <a:br>
              <a:rPr lang="es-MX" dirty="0">
                <a:latin typeface="Work Sans Light" pitchFamily="2" charset="77"/>
              </a:rPr>
            </a:br>
            <a:br>
              <a:rPr lang="es-MX" dirty="0">
                <a:latin typeface="Work Sans Light" pitchFamily="2" charset="77"/>
              </a:rPr>
            </a:br>
            <a:endParaRPr lang="es-MX" dirty="0">
              <a:latin typeface="Work Sans Light" pitchFamily="2" charset="77"/>
            </a:endParaRPr>
          </a:p>
          <a:p>
            <a:r>
              <a:rPr lang="es-MX" b="1" dirty="0">
                <a:latin typeface="Work Sans Light" pitchFamily="2" charset="77"/>
              </a:rPr>
              <a:t>Pregunta Problema</a:t>
            </a:r>
            <a:br>
              <a:rPr lang="es-MX" b="1" dirty="0">
                <a:latin typeface="Work Sans Light" pitchFamily="2" charset="77"/>
              </a:rPr>
            </a:br>
            <a:endParaRPr lang="es-MX" b="1" dirty="0">
              <a:latin typeface="Work Sans Light" pitchFamily="2" charset="77"/>
            </a:endParaRPr>
          </a:p>
          <a:p>
            <a:r>
              <a:rPr lang="es-MX" dirty="0">
                <a:latin typeface="Work Sans Light" pitchFamily="2" charset="77"/>
              </a:rPr>
              <a:t>¿Cómo optimizar la gestión, organización y presentación de proyectos, para mejorar la productividad y colaboración entre los aprendices del CEET?</a:t>
            </a:r>
          </a:p>
          <a:p>
            <a:endParaRPr lang="es-MX" dirty="0">
              <a:latin typeface="Work Sans Light" pitchFamily="2" charset="77"/>
            </a:endParaRPr>
          </a:p>
        </p:txBody>
      </p:sp>
      <p:pic>
        <p:nvPicPr>
          <p:cNvPr id="4" name="Imagen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34946" y="271729"/>
            <a:ext cx="2163842" cy="99536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8748887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B65FDE73-C641-1100-C209-6B5902DCC3EC}"/>
              </a:ext>
            </a:extLst>
          </p:cNvPr>
          <p:cNvSpPr/>
          <p:nvPr/>
        </p:nvSpPr>
        <p:spPr>
          <a:xfrm>
            <a:off x="1314043" y="593940"/>
            <a:ext cx="3527266" cy="34724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 name="Título 1">
            <a:extLst>
              <a:ext uri="{FF2B5EF4-FFF2-40B4-BE49-F238E27FC236}">
                <a16:creationId xmlns:a16="http://schemas.microsoft.com/office/drawing/2014/main" id="{EE37A3CD-1BAC-6175-4755-9AC66A46B6FF}"/>
              </a:ext>
            </a:extLst>
          </p:cNvPr>
          <p:cNvSpPr txBox="1">
            <a:spLocks/>
          </p:cNvSpPr>
          <p:nvPr/>
        </p:nvSpPr>
        <p:spPr>
          <a:xfrm>
            <a:off x="1039184" y="310961"/>
            <a:ext cx="4076985" cy="6765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CO" sz="3200" dirty="0">
                <a:solidFill>
                  <a:srgbClr val="38AA00"/>
                </a:solidFill>
                <a:latin typeface="Work Sans Light" pitchFamily="2" charset="77"/>
              </a:rPr>
              <a:t>Objetivo General</a:t>
            </a:r>
          </a:p>
        </p:txBody>
      </p:sp>
      <p:sp>
        <p:nvSpPr>
          <p:cNvPr id="7" name="CuadroTexto 6">
            <a:extLst>
              <a:ext uri="{FF2B5EF4-FFF2-40B4-BE49-F238E27FC236}">
                <a16:creationId xmlns:a16="http://schemas.microsoft.com/office/drawing/2014/main" id="{FBAA83CA-F5E1-3945-40AB-1CB1B233A0BF}"/>
              </a:ext>
            </a:extLst>
          </p:cNvPr>
          <p:cNvSpPr txBox="1"/>
          <p:nvPr/>
        </p:nvSpPr>
        <p:spPr>
          <a:xfrm>
            <a:off x="556218" y="1199109"/>
            <a:ext cx="5042916" cy="1477328"/>
          </a:xfrm>
          <a:prstGeom prst="rect">
            <a:avLst/>
          </a:prstGeom>
          <a:noFill/>
        </p:spPr>
        <p:txBody>
          <a:bodyPr wrap="square" rtlCol="0">
            <a:spAutoFit/>
          </a:bodyPr>
          <a:lstStyle/>
          <a:p>
            <a:r>
              <a:rPr lang="es-MX" dirty="0">
                <a:latin typeface="Work Sans Light" pitchFamily="2" charset="77"/>
              </a:rPr>
              <a:t>Analizar, diseñar, desarrollar e implementar un sistema de información web de gestión de proyectos y actividades para el seguimiento, apoyo y desarrollo de los proyectos formativos de los aprendices del CEET.</a:t>
            </a:r>
            <a:endParaRPr lang="es-CO" dirty="0">
              <a:latin typeface="Work Sans Light" pitchFamily="2" charset="77"/>
            </a:endParaRPr>
          </a:p>
        </p:txBody>
      </p:sp>
      <p:pic>
        <p:nvPicPr>
          <p:cNvPr id="2" name="Imagen 1">
            <a:extLst>
              <a:ext uri="{FF2B5EF4-FFF2-40B4-BE49-F238E27FC236}">
                <a16:creationId xmlns:a16="http://schemas.microsoft.com/office/drawing/2014/main" id="{E7F90470-2942-22C6-7A33-F7E8E2D7CD28}"/>
              </a:ext>
            </a:extLst>
          </p:cNvPr>
          <p:cNvPicPr>
            <a:picLocks noChangeAspect="1"/>
          </p:cNvPicPr>
          <p:nvPr/>
        </p:nvPicPr>
        <p:blipFill>
          <a:blip r:embed="rId3"/>
          <a:stretch>
            <a:fillRect/>
          </a:stretch>
        </p:blipFill>
        <p:spPr>
          <a:xfrm>
            <a:off x="3657599" y="-68162"/>
            <a:ext cx="10491486" cy="6994324"/>
          </a:xfrm>
          <a:prstGeom prst="rect">
            <a:avLst/>
          </a:prstGeom>
        </p:spPr>
      </p:pic>
      <p:sp>
        <p:nvSpPr>
          <p:cNvPr id="5" name="Rectángulo 4">
            <a:extLst>
              <a:ext uri="{FF2B5EF4-FFF2-40B4-BE49-F238E27FC236}">
                <a16:creationId xmlns:a16="http://schemas.microsoft.com/office/drawing/2014/main" id="{F5CB49A8-7161-5037-729C-90C8765D1574}"/>
              </a:ext>
            </a:extLst>
          </p:cNvPr>
          <p:cNvSpPr/>
          <p:nvPr/>
        </p:nvSpPr>
        <p:spPr>
          <a:xfrm>
            <a:off x="484946" y="3146130"/>
            <a:ext cx="4166093" cy="34724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8" name="Título 1">
            <a:extLst>
              <a:ext uri="{FF2B5EF4-FFF2-40B4-BE49-F238E27FC236}">
                <a16:creationId xmlns:a16="http://schemas.microsoft.com/office/drawing/2014/main" id="{802FD35A-EA47-F375-CD6A-B61F8B61B3AD}"/>
              </a:ext>
            </a:extLst>
          </p:cNvPr>
          <p:cNvSpPr txBox="1">
            <a:spLocks/>
          </p:cNvSpPr>
          <p:nvPr/>
        </p:nvSpPr>
        <p:spPr>
          <a:xfrm>
            <a:off x="574055" y="2888203"/>
            <a:ext cx="4076985" cy="6765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3200" dirty="0">
                <a:solidFill>
                  <a:srgbClr val="38AA00"/>
                </a:solidFill>
                <a:latin typeface="Work Sans Light" pitchFamily="2" charset="77"/>
              </a:rPr>
              <a:t>Objetivo Específicos</a:t>
            </a:r>
          </a:p>
        </p:txBody>
      </p:sp>
      <p:sp>
        <p:nvSpPr>
          <p:cNvPr id="9" name="CuadroTexto 8">
            <a:extLst>
              <a:ext uri="{FF2B5EF4-FFF2-40B4-BE49-F238E27FC236}">
                <a16:creationId xmlns:a16="http://schemas.microsoft.com/office/drawing/2014/main" id="{FC78F7BD-2A34-855F-15C3-306C2603A128}"/>
              </a:ext>
            </a:extLst>
          </p:cNvPr>
          <p:cNvSpPr txBox="1"/>
          <p:nvPr/>
        </p:nvSpPr>
        <p:spPr>
          <a:xfrm>
            <a:off x="764324" y="3660486"/>
            <a:ext cx="4834810" cy="2862322"/>
          </a:xfrm>
          <a:prstGeom prst="rect">
            <a:avLst/>
          </a:prstGeom>
          <a:noFill/>
        </p:spPr>
        <p:txBody>
          <a:bodyPr wrap="square" rtlCol="0">
            <a:spAutoFit/>
          </a:bodyPr>
          <a:lstStyle/>
          <a:p>
            <a:pPr marL="285750" indent="-285750">
              <a:buFont typeface="Arial" panose="020B0604020202020204" pitchFamily="34" charset="0"/>
              <a:buChar char="•"/>
            </a:pPr>
            <a:r>
              <a:rPr lang="es-MX" dirty="0">
                <a:latin typeface="Work Sans Light" pitchFamily="2" charset="77"/>
              </a:rPr>
              <a:t>Gestionar usuarios y roles de la plataforma.</a:t>
            </a:r>
          </a:p>
          <a:p>
            <a:pPr marL="285750" indent="-285750">
              <a:buFont typeface="Arial" panose="020B0604020202020204" pitchFamily="34" charset="0"/>
              <a:buChar char="•"/>
            </a:pPr>
            <a:r>
              <a:rPr lang="es-MX" dirty="0">
                <a:latin typeface="Work Sans Light" pitchFamily="2" charset="77"/>
              </a:rPr>
              <a:t>Implementar funcionalidades básicas de gestión de proyectos.</a:t>
            </a:r>
          </a:p>
          <a:p>
            <a:pPr marL="285750" indent="-285750">
              <a:buFont typeface="Arial" panose="020B0604020202020204" pitchFamily="34" charset="0"/>
              <a:buChar char="•"/>
            </a:pPr>
            <a:r>
              <a:rPr lang="es-MX" dirty="0">
                <a:latin typeface="Work Sans Light" pitchFamily="2" charset="77"/>
              </a:rPr>
              <a:t>Optimizar la gestión de tareas.</a:t>
            </a:r>
          </a:p>
          <a:p>
            <a:pPr marL="285750" indent="-285750">
              <a:buFont typeface="Arial" panose="020B0604020202020204" pitchFamily="34" charset="0"/>
              <a:buChar char="•"/>
            </a:pPr>
            <a:r>
              <a:rPr lang="es-MX" dirty="0">
                <a:latin typeface="Work Sans Light" pitchFamily="2" charset="77"/>
              </a:rPr>
              <a:t>Facilitar la comunicación y colaboración de los aprendices en el proyecto.</a:t>
            </a:r>
          </a:p>
          <a:p>
            <a:pPr marL="285750" indent="-285750">
              <a:buFont typeface="Arial" panose="020B0604020202020204" pitchFamily="34" charset="0"/>
              <a:buChar char="•"/>
            </a:pPr>
            <a:r>
              <a:rPr lang="es-MX" dirty="0">
                <a:latin typeface="Work Sans Light" pitchFamily="2" charset="77"/>
              </a:rPr>
              <a:t>Gestionar la personalización de los proyectos.</a:t>
            </a:r>
          </a:p>
          <a:p>
            <a:pPr marL="285750" indent="-285750">
              <a:buFont typeface="Arial" panose="020B0604020202020204" pitchFamily="34" charset="0"/>
              <a:buChar char="•"/>
            </a:pPr>
            <a:r>
              <a:rPr lang="es-MX" dirty="0">
                <a:latin typeface="Work Sans Light" pitchFamily="2" charset="77"/>
              </a:rPr>
              <a:t>Registrar y reportar los tiempos dedicados a tareas.</a:t>
            </a:r>
          </a:p>
        </p:txBody>
      </p:sp>
    </p:spTree>
    <p:extLst>
      <p:ext uri="{BB962C8B-B14F-4D97-AF65-F5344CB8AC3E}">
        <p14:creationId xmlns:p14="http://schemas.microsoft.com/office/powerpoint/2010/main" val="5912055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10515600" cy="1325563"/>
          </a:xfrm>
        </p:spPr>
        <p:txBody>
          <a:bodyPr/>
          <a:lstStyle/>
          <a:p>
            <a:r>
              <a:rPr lang="es-CO" b="1" dirty="0">
                <a:solidFill>
                  <a:schemeClr val="bg1"/>
                </a:solidFill>
                <a:latin typeface="Work Sans Medium" pitchFamily="2" charset="77"/>
              </a:rPr>
              <a:t>Justificación</a:t>
            </a:r>
          </a:p>
        </p:txBody>
      </p:sp>
      <p:sp>
        <p:nvSpPr>
          <p:cNvPr id="6" name="CuadroTexto 5">
            <a:extLst>
              <a:ext uri="{FF2B5EF4-FFF2-40B4-BE49-F238E27FC236}">
                <a16:creationId xmlns:a16="http://schemas.microsoft.com/office/drawing/2014/main" id="{0CA39C3C-B25E-C804-C832-61458138A925}"/>
              </a:ext>
            </a:extLst>
          </p:cNvPr>
          <p:cNvSpPr txBox="1"/>
          <p:nvPr/>
        </p:nvSpPr>
        <p:spPr>
          <a:xfrm>
            <a:off x="456236" y="2729968"/>
            <a:ext cx="11447293" cy="2862322"/>
          </a:xfrm>
          <a:prstGeom prst="rect">
            <a:avLst/>
          </a:prstGeom>
          <a:noFill/>
        </p:spPr>
        <p:txBody>
          <a:bodyPr wrap="square" rtlCol="0">
            <a:spAutoFit/>
          </a:bodyPr>
          <a:lstStyle/>
          <a:p>
            <a:r>
              <a:rPr lang="es-MX" dirty="0">
                <a:latin typeface="Work Sans Light" pitchFamily="2" charset="77"/>
              </a:rPr>
              <a:t>En el SENA la metodología de estudio es basada en proyectos donde se imparten los conocimientos de los programas académicos a partir de una necesidad y que a partir de esa necesidad, se conforman los diferentes grupos de trabajo para darle una solución. </a:t>
            </a:r>
            <a:r>
              <a:rPr lang="es-MX" dirty="0">
                <a:latin typeface="Work Sans Light" pitchFamily="2" charset="77"/>
                <a:hlinkClick r:id="rId2"/>
              </a:rPr>
              <a:t>Investigaciones realizadas</a:t>
            </a:r>
            <a:r>
              <a:rPr lang="es-MX" dirty="0">
                <a:latin typeface="Work Sans Light" pitchFamily="2" charset="77"/>
              </a:rPr>
              <a:t> han demostrado que el uso de sistemas de información (software) en la gestión de proyectos trae consigo bastantes beneficios, mejora en los resultados, mayor productividad, organización y información centralizada. 	</a:t>
            </a:r>
          </a:p>
          <a:p>
            <a:pPr marL="285750" indent="-285750">
              <a:buFont typeface="Arial" panose="020B0604020202020204" pitchFamily="34" charset="0"/>
              <a:buChar char="•"/>
            </a:pPr>
            <a:endParaRPr lang="es-MX" dirty="0">
              <a:latin typeface="Work Sans Light" pitchFamily="2" charset="77"/>
            </a:endParaRPr>
          </a:p>
          <a:p>
            <a:r>
              <a:rPr lang="es-MX" dirty="0">
                <a:latin typeface="Work Sans Light" pitchFamily="2" charset="77"/>
              </a:rPr>
              <a:t>De este modo se propone el desarrollo de un sistema de información web que sirva como herramienta de apoyo al seguimiento de la gestión de proyectos y actividades de los aprendices, pretendiendo generar una optimización de los procesos y mayor facilidad a la hora de realizar sus proyectos formativos.</a:t>
            </a:r>
          </a:p>
          <a:p>
            <a:pPr marL="285750" indent="-285750">
              <a:buFont typeface="Arial" panose="020B0604020202020204" pitchFamily="34" charset="0"/>
              <a:buChar char="•"/>
            </a:pPr>
            <a:endParaRPr lang="es-MX" dirty="0">
              <a:latin typeface="Work Sans Light" pitchFamily="2" charset="77"/>
            </a:endParaRPr>
          </a:p>
        </p:txBody>
      </p:sp>
      <p:pic>
        <p:nvPicPr>
          <p:cNvPr id="8" name="Imagen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34946" y="271729"/>
            <a:ext cx="2163842" cy="99536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4012548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n 7">
            <a:hlinkClick r:id="rId2"/>
            <a:extLst>
              <a:ext uri="{FF2B5EF4-FFF2-40B4-BE49-F238E27FC236}">
                <a16:creationId xmlns:a16="http://schemas.microsoft.com/office/drawing/2014/main" id="{6B2DC6FD-F3EC-4F6C-A65F-F57AACB99EB8}"/>
              </a:ext>
            </a:extLst>
          </p:cNvPr>
          <p:cNvPicPr>
            <a:picLocks noChangeAspect="1"/>
          </p:cNvPicPr>
          <p:nvPr/>
        </p:nvPicPr>
        <p:blipFill>
          <a:blip r:embed="rId3"/>
          <a:stretch>
            <a:fillRect/>
          </a:stretch>
        </p:blipFill>
        <p:spPr>
          <a:xfrm>
            <a:off x="7376160" y="2779169"/>
            <a:ext cx="4642585" cy="2976737"/>
          </a:xfrm>
          <a:prstGeom prst="rect">
            <a:avLst/>
          </a:prstGeom>
        </p:spPr>
      </p:pic>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10515600" cy="1325563"/>
          </a:xfrm>
        </p:spPr>
        <p:txBody>
          <a:bodyPr/>
          <a:lstStyle/>
          <a:p>
            <a:r>
              <a:rPr lang="es-MX" b="1" dirty="0">
                <a:solidFill>
                  <a:schemeClr val="bg1"/>
                </a:solidFill>
                <a:latin typeface="Work Sans Medium" pitchFamily="2" charset="77"/>
              </a:rPr>
              <a:t>Pruebas de Software</a:t>
            </a:r>
            <a:endParaRPr lang="es-CO" b="1" dirty="0">
              <a:solidFill>
                <a:schemeClr val="bg1"/>
              </a:solidFill>
              <a:latin typeface="Work Sans Medium" pitchFamily="2" charset="77"/>
            </a:endParaRPr>
          </a:p>
        </p:txBody>
      </p:sp>
      <p:pic>
        <p:nvPicPr>
          <p:cNvPr id="6" name="Imagen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34946" y="271729"/>
            <a:ext cx="2163842" cy="99536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 name="Imagen 4">
            <a:hlinkClick r:id="rId5"/>
            <a:extLst>
              <a:ext uri="{FF2B5EF4-FFF2-40B4-BE49-F238E27FC236}">
                <a16:creationId xmlns:a16="http://schemas.microsoft.com/office/drawing/2014/main" id="{0F92F32B-1C67-4071-BC41-F30302EF9B8A}"/>
              </a:ext>
            </a:extLst>
          </p:cNvPr>
          <p:cNvPicPr>
            <a:picLocks noChangeAspect="1"/>
          </p:cNvPicPr>
          <p:nvPr/>
        </p:nvPicPr>
        <p:blipFill>
          <a:blip r:embed="rId6"/>
          <a:stretch>
            <a:fillRect/>
          </a:stretch>
        </p:blipFill>
        <p:spPr>
          <a:xfrm>
            <a:off x="173255" y="2779169"/>
            <a:ext cx="7181615" cy="2976738"/>
          </a:xfrm>
          <a:prstGeom prst="rect">
            <a:avLst/>
          </a:prstGeom>
        </p:spPr>
      </p:pic>
    </p:spTree>
    <p:extLst>
      <p:ext uri="{BB962C8B-B14F-4D97-AF65-F5344CB8AC3E}">
        <p14:creationId xmlns:p14="http://schemas.microsoft.com/office/powerpoint/2010/main" val="29372684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10515600" cy="1325563"/>
          </a:xfrm>
        </p:spPr>
        <p:txBody>
          <a:bodyPr/>
          <a:lstStyle/>
          <a:p>
            <a:r>
              <a:rPr lang="es-MX" b="1" dirty="0">
                <a:solidFill>
                  <a:schemeClr val="bg1"/>
                </a:solidFill>
                <a:latin typeface="Work Sans Medium" pitchFamily="2" charset="77"/>
              </a:rPr>
              <a:t>Codificación</a:t>
            </a:r>
            <a:endParaRPr lang="es-CO" b="1" dirty="0">
              <a:solidFill>
                <a:schemeClr val="bg1"/>
              </a:solidFill>
              <a:latin typeface="Work Sans Medium" pitchFamily="2" charset="77"/>
            </a:endParaRPr>
          </a:p>
        </p:txBody>
      </p:sp>
      <p:pic>
        <p:nvPicPr>
          <p:cNvPr id="6" name="Imagen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34946" y="271729"/>
            <a:ext cx="2163842" cy="99536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 name="Imagen 9">
            <a:hlinkClick r:id="rId3"/>
            <a:extLst>
              <a:ext uri="{FF2B5EF4-FFF2-40B4-BE49-F238E27FC236}">
                <a16:creationId xmlns:a16="http://schemas.microsoft.com/office/drawing/2014/main" id="{8C492862-9B6E-42D9-9A55-B9621F2ACFAB}"/>
              </a:ext>
            </a:extLst>
          </p:cNvPr>
          <p:cNvPicPr>
            <a:picLocks noChangeAspect="1"/>
          </p:cNvPicPr>
          <p:nvPr/>
        </p:nvPicPr>
        <p:blipFill>
          <a:blip r:embed="rId4"/>
          <a:stretch>
            <a:fillRect/>
          </a:stretch>
        </p:blipFill>
        <p:spPr>
          <a:xfrm>
            <a:off x="574972" y="2494400"/>
            <a:ext cx="5695561" cy="3222819"/>
          </a:xfrm>
          <a:prstGeom prst="rect">
            <a:avLst/>
          </a:prstGeom>
        </p:spPr>
      </p:pic>
      <p:pic>
        <p:nvPicPr>
          <p:cNvPr id="7" name="Imagen 6">
            <a:hlinkClick r:id="rId3"/>
            <a:extLst>
              <a:ext uri="{FF2B5EF4-FFF2-40B4-BE49-F238E27FC236}">
                <a16:creationId xmlns:a16="http://schemas.microsoft.com/office/drawing/2014/main" id="{C25CC4DF-8C54-422D-84B5-8669F0E7B2E4}"/>
              </a:ext>
            </a:extLst>
          </p:cNvPr>
          <p:cNvPicPr>
            <a:picLocks noChangeAspect="1"/>
          </p:cNvPicPr>
          <p:nvPr/>
        </p:nvPicPr>
        <p:blipFill>
          <a:blip r:embed="rId5"/>
          <a:stretch>
            <a:fillRect/>
          </a:stretch>
        </p:blipFill>
        <p:spPr>
          <a:xfrm>
            <a:off x="6474432" y="2494399"/>
            <a:ext cx="5126892" cy="3222819"/>
          </a:xfrm>
          <a:prstGeom prst="rect">
            <a:avLst/>
          </a:prstGeom>
        </p:spPr>
      </p:pic>
    </p:spTree>
    <p:extLst>
      <p:ext uri="{BB962C8B-B14F-4D97-AF65-F5344CB8AC3E}">
        <p14:creationId xmlns:p14="http://schemas.microsoft.com/office/powerpoint/2010/main" val="1553355274"/>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5223</TotalTime>
  <Words>792</Words>
  <Application>Microsoft Office PowerPoint</Application>
  <PresentationFormat>Panorámica</PresentationFormat>
  <Paragraphs>99</Paragraphs>
  <Slides>19</Slides>
  <Notes>4</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19</vt:i4>
      </vt:variant>
    </vt:vector>
  </HeadingPairs>
  <TitlesOfParts>
    <vt:vector size="26" baseType="lpstr">
      <vt:lpstr>Arial</vt:lpstr>
      <vt:lpstr>Calibri</vt:lpstr>
      <vt:lpstr>Calibri Light</vt:lpstr>
      <vt:lpstr>Work Sans</vt:lpstr>
      <vt:lpstr>Work Sans Light</vt:lpstr>
      <vt:lpstr>Work Sans Medium</vt:lpstr>
      <vt:lpstr>Tema de Office</vt:lpstr>
      <vt:lpstr>Presentación de PowerPoint</vt:lpstr>
      <vt:lpstr>Presentación de PowerPoint</vt:lpstr>
      <vt:lpstr>Presentación de PowerPoint</vt:lpstr>
      <vt:lpstr>Presentación de PowerPoint</vt:lpstr>
      <vt:lpstr>Problema</vt:lpstr>
      <vt:lpstr>Presentación de PowerPoint</vt:lpstr>
      <vt:lpstr>Justificación</vt:lpstr>
      <vt:lpstr>Pruebas de Software</vt:lpstr>
      <vt:lpstr>Codificación</vt:lpstr>
      <vt:lpstr>Plan de Respaldo</vt:lpstr>
      <vt:lpstr>Plan de Migración</vt:lpstr>
      <vt:lpstr>Plan de Capacitación</vt:lpstr>
      <vt:lpstr>Manual de Instalación</vt:lpstr>
      <vt:lpstr>Manual Tecnico</vt:lpstr>
      <vt:lpstr>Manual de Usuario</vt:lpstr>
      <vt:lpstr>Despliegue</vt:lpstr>
      <vt:lpstr>Control de Versiones</vt:lpstr>
      <vt:lpstr>Entregables Proyecto Formativo por Trimestre</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Jorge Enrique Pedraza Sanchez</dc:creator>
  <cp:lastModifiedBy>Felipe Garcia</cp:lastModifiedBy>
  <cp:revision>146</cp:revision>
  <dcterms:created xsi:type="dcterms:W3CDTF">2020-10-01T23:51:28Z</dcterms:created>
  <dcterms:modified xsi:type="dcterms:W3CDTF">2025-07-09T20:31:33Z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1299739c-ad3d-4908-806e-4d91151a6e13_Enabled">
    <vt:lpwstr>true</vt:lpwstr>
  </property>
  <property fmtid="{D5CDD505-2E9C-101B-9397-08002B2CF9AE}" pid="3" name="MSIP_Label_1299739c-ad3d-4908-806e-4d91151a6e13_Method">
    <vt:lpwstr>Standard</vt:lpwstr>
  </property>
  <property fmtid="{D5CDD505-2E9C-101B-9397-08002B2CF9AE}" pid="4" name="MSIP_Label_1299739c-ad3d-4908-806e-4d91151a6e13_Name">
    <vt:lpwstr>All Employees (Unrestricted)</vt:lpwstr>
  </property>
  <property fmtid="{D5CDD505-2E9C-101B-9397-08002B2CF9AE}" pid="5" name="MSIP_Label_1299739c-ad3d-4908-806e-4d91151a6e13_SiteId">
    <vt:lpwstr>cbc2c381-2f2e-4d93-91d1-506c9316ace7</vt:lpwstr>
  </property>
  <property fmtid="{D5CDD505-2E9C-101B-9397-08002B2CF9AE}" pid="6" name="MSIP_Label_1299739c-ad3d-4908-806e-4d91151a6e13_ContentBits">
    <vt:lpwstr>0</vt:lpwstr>
  </property>
  <property fmtid="{D5CDD505-2E9C-101B-9397-08002B2CF9AE}" pid="7" name="MSIP_Label_1299739c-ad3d-4908-806e-4d91151a6e13_SetDate">
    <vt:lpwstr>2022-08-12T19:17:55Z</vt:lpwstr>
  </property>
  <property fmtid="{D5CDD505-2E9C-101B-9397-08002B2CF9AE}" pid="8" name="MSIP_Label_1299739c-ad3d-4908-806e-4d91151a6e13_ActionId">
    <vt:lpwstr>8c6bc714-34a9-4b82-914e-50b1377a2da4</vt:lpwstr>
  </property>
</Properties>
</file>